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65" r:id="rId2"/>
    <p:sldId id="396" r:id="rId3"/>
    <p:sldId id="395" r:id="rId4"/>
    <p:sldId id="397" r:id="rId5"/>
    <p:sldId id="398" r:id="rId6"/>
    <p:sldId id="399" r:id="rId7"/>
    <p:sldId id="400" r:id="rId8"/>
    <p:sldId id="402" r:id="rId9"/>
    <p:sldId id="401" r:id="rId10"/>
    <p:sldId id="403" r:id="rId11"/>
    <p:sldId id="404" r:id="rId12"/>
    <p:sldId id="405" r:id="rId13"/>
    <p:sldId id="406" r:id="rId14"/>
    <p:sldId id="516" r:id="rId15"/>
    <p:sldId id="517" r:id="rId16"/>
    <p:sldId id="518" r:id="rId17"/>
    <p:sldId id="519" r:id="rId18"/>
    <p:sldId id="520" r:id="rId19"/>
    <p:sldId id="521" r:id="rId20"/>
    <p:sldId id="522" r:id="rId21"/>
    <p:sldId id="523" r:id="rId22"/>
    <p:sldId id="52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5ADCD-6450-4F20-847E-4BE127592FA4}" v="921" dt="2023-11-18T21:57:51.635"/>
    <p1510:client id="{62DE3470-3425-42E6-BC48-720F39666A41}" v="338" dt="2023-11-19T20:35:15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11" autoAdjust="0"/>
    <p:restoredTop sz="94660"/>
  </p:normalViewPr>
  <p:slideViewPr>
    <p:cSldViewPr snapToGrid="0">
      <p:cViewPr varScale="1">
        <p:scale>
          <a:sx n="77" d="100"/>
          <a:sy n="77" d="100"/>
        </p:scale>
        <p:origin x="7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9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Irarrazaval Mena" userId="3c111ed6-5bfc-416b-8ce2-02d94e7909c8" providerId="ADAL" clId="{46D3394F-58A7-439F-A3FA-1F726C08C8F5}"/>
    <pc:docChg chg="custSel addSld delSld modSld">
      <pc:chgData name="Pablo Irarrazaval Mena" userId="3c111ed6-5bfc-416b-8ce2-02d94e7909c8" providerId="ADAL" clId="{46D3394F-58A7-439F-A3FA-1F726C08C8F5}" dt="2023-11-16T19:00:09.449" v="154" actId="27636"/>
      <pc:docMkLst>
        <pc:docMk/>
      </pc:docMkLst>
      <pc:sldChg chg="modSp mod">
        <pc:chgData name="Pablo Irarrazaval Mena" userId="3c111ed6-5bfc-416b-8ce2-02d94e7909c8" providerId="ADAL" clId="{46D3394F-58A7-439F-A3FA-1F726C08C8F5}" dt="2023-11-16T18:49:30.048" v="10" actId="20577"/>
        <pc:sldMkLst>
          <pc:docMk/>
          <pc:sldMk cId="1971369020" sldId="256"/>
        </pc:sldMkLst>
        <pc:spChg chg="mod">
          <ac:chgData name="Pablo Irarrazaval Mena" userId="3c111ed6-5bfc-416b-8ce2-02d94e7909c8" providerId="ADAL" clId="{46D3394F-58A7-439F-A3FA-1F726C08C8F5}" dt="2023-11-16T18:49:30.048" v="10" actId="20577"/>
          <ac:spMkLst>
            <pc:docMk/>
            <pc:sldMk cId="1971369020" sldId="256"/>
            <ac:spMk id="2" creationId="{FB4C3062-F12D-FC65-1A3C-723C670204EB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5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5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6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849139198" sldId="263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65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6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55244742" sldId="26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075533149" sldId="27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844483957" sldId="27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782588945" sldId="272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223818423" sldId="273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959633790" sldId="274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526475889" sldId="27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637029513" sldId="276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565904926" sldId="27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7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7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80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9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9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9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46844621" sldId="31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2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2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2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30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2777874882" sldId="331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381648642" sldId="332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33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84656597" sldId="34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411704213" sldId="35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7285791" sldId="355"/>
        </pc:sldMkLst>
      </pc:sldChg>
      <pc:sldChg chg="addSp delSp modSp add mod chgLayout">
        <pc:chgData name="Pablo Irarrazaval Mena" userId="3c111ed6-5bfc-416b-8ce2-02d94e7909c8" providerId="ADAL" clId="{46D3394F-58A7-439F-A3FA-1F726C08C8F5}" dt="2023-11-16T18:52:37.376" v="51" actId="20577"/>
        <pc:sldMkLst>
          <pc:docMk/>
          <pc:sldMk cId="890230204" sldId="356"/>
        </pc:sldMkLst>
        <pc:spChg chg="add del mod">
          <ac:chgData name="Pablo Irarrazaval Mena" userId="3c111ed6-5bfc-416b-8ce2-02d94e7909c8" providerId="ADAL" clId="{46D3394F-58A7-439F-A3FA-1F726C08C8F5}" dt="2023-11-16T18:52:23.384" v="19" actId="700"/>
          <ac:spMkLst>
            <pc:docMk/>
            <pc:sldMk cId="890230204" sldId="356"/>
            <ac:spMk id="3" creationId="{AF440F74-A939-7BDA-CB7B-F93C6A40CF59}"/>
          </ac:spMkLst>
        </pc:spChg>
        <pc:spChg chg="del">
          <ac:chgData name="Pablo Irarrazaval Mena" userId="3c111ed6-5bfc-416b-8ce2-02d94e7909c8" providerId="ADAL" clId="{46D3394F-58A7-439F-A3FA-1F726C08C8F5}" dt="2023-11-16T18:52:20.432" v="18" actId="478"/>
          <ac:spMkLst>
            <pc:docMk/>
            <pc:sldMk cId="890230204" sldId="356"/>
            <ac:spMk id="4" creationId="{00000000-0000-0000-0000-000000000000}"/>
          </ac:spMkLst>
        </pc:spChg>
        <pc:spChg chg="del mod">
          <ac:chgData name="Pablo Irarrazaval Mena" userId="3c111ed6-5bfc-416b-8ce2-02d94e7909c8" providerId="ADAL" clId="{46D3394F-58A7-439F-A3FA-1F726C08C8F5}" dt="2023-11-16T18:52:16.835" v="17" actId="478"/>
          <ac:spMkLst>
            <pc:docMk/>
            <pc:sldMk cId="890230204" sldId="356"/>
            <ac:spMk id="5" creationId="{00000000-0000-0000-0000-000000000000}"/>
          </ac:spMkLst>
        </pc:spChg>
        <pc:spChg chg="add mod ord">
          <ac:chgData name="Pablo Irarrazaval Mena" userId="3c111ed6-5bfc-416b-8ce2-02d94e7909c8" providerId="ADAL" clId="{46D3394F-58A7-439F-A3FA-1F726C08C8F5}" dt="2023-11-16T18:52:29.832" v="40" actId="20577"/>
          <ac:spMkLst>
            <pc:docMk/>
            <pc:sldMk cId="890230204" sldId="356"/>
            <ac:spMk id="6" creationId="{A6D2201E-AF0D-9BAD-7B8C-9B71148F68AC}"/>
          </ac:spMkLst>
        </pc:spChg>
        <pc:spChg chg="add mod ord">
          <ac:chgData name="Pablo Irarrazaval Mena" userId="3c111ed6-5bfc-416b-8ce2-02d94e7909c8" providerId="ADAL" clId="{46D3394F-58A7-439F-A3FA-1F726C08C8F5}" dt="2023-11-16T18:52:37.376" v="51" actId="20577"/>
          <ac:spMkLst>
            <pc:docMk/>
            <pc:sldMk cId="890230204" sldId="356"/>
            <ac:spMk id="7" creationId="{9E692575-E0AA-6730-7EB9-8FEE03AA7AB3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09943254" sldId="357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3912158569" sldId="35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835037543" sldId="358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3034241529" sldId="35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819196233" sldId="359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2729058675" sldId="35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416828074" sldId="360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3651466907" sldId="360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216371690" sldId="361"/>
        </pc:sldMkLst>
      </pc:sldChg>
      <pc:sldChg chg="modSp add mod">
        <pc:chgData name="Pablo Irarrazaval Mena" userId="3c111ed6-5bfc-416b-8ce2-02d94e7909c8" providerId="ADAL" clId="{46D3394F-58A7-439F-A3FA-1F726C08C8F5}" dt="2023-11-16T18:51:42.481" v="13" actId="27636"/>
        <pc:sldMkLst>
          <pc:docMk/>
          <pc:sldMk cId="1619018501" sldId="361"/>
        </pc:sldMkLst>
        <pc:spChg chg="mod">
          <ac:chgData name="Pablo Irarrazaval Mena" userId="3c111ed6-5bfc-416b-8ce2-02d94e7909c8" providerId="ADAL" clId="{46D3394F-58A7-439F-A3FA-1F726C08C8F5}" dt="2023-11-16T18:51:42.481" v="13" actId="27636"/>
          <ac:spMkLst>
            <pc:docMk/>
            <pc:sldMk cId="1619018501" sldId="361"/>
            <ac:spMk id="2" creationId="{00000000-0000-0000-0000-000000000000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835409988" sldId="362"/>
        </pc:sldMkLst>
      </pc:sldChg>
      <pc:sldChg chg="modSp add mod">
        <pc:chgData name="Pablo Irarrazaval Mena" userId="3c111ed6-5bfc-416b-8ce2-02d94e7909c8" providerId="ADAL" clId="{46D3394F-58A7-439F-A3FA-1F726C08C8F5}" dt="2023-11-16T18:51:42.485" v="14" actId="27636"/>
        <pc:sldMkLst>
          <pc:docMk/>
          <pc:sldMk cId="3962663608" sldId="362"/>
        </pc:sldMkLst>
        <pc:spChg chg="mod">
          <ac:chgData name="Pablo Irarrazaval Mena" userId="3c111ed6-5bfc-416b-8ce2-02d94e7909c8" providerId="ADAL" clId="{46D3394F-58A7-439F-A3FA-1F726C08C8F5}" dt="2023-11-16T18:51:42.485" v="14" actId="27636"/>
          <ac:spMkLst>
            <pc:docMk/>
            <pc:sldMk cId="3962663608" sldId="362"/>
            <ac:spMk id="2" creationId="{00000000-0000-0000-0000-000000000000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568167636" sldId="363"/>
        </pc:sldMkLst>
      </pc:sldChg>
      <pc:sldChg chg="modSp add mod">
        <pc:chgData name="Pablo Irarrazaval Mena" userId="3c111ed6-5bfc-416b-8ce2-02d94e7909c8" providerId="ADAL" clId="{46D3394F-58A7-439F-A3FA-1F726C08C8F5}" dt="2023-11-16T18:51:42.490" v="15" actId="27636"/>
        <pc:sldMkLst>
          <pc:docMk/>
          <pc:sldMk cId="3736744983" sldId="363"/>
        </pc:sldMkLst>
        <pc:spChg chg="mod">
          <ac:chgData name="Pablo Irarrazaval Mena" userId="3c111ed6-5bfc-416b-8ce2-02d94e7909c8" providerId="ADAL" clId="{46D3394F-58A7-439F-A3FA-1F726C08C8F5}" dt="2023-11-16T18:51:42.490" v="15" actId="27636"/>
          <ac:spMkLst>
            <pc:docMk/>
            <pc:sldMk cId="3736744983" sldId="363"/>
            <ac:spMk id="3" creationId="{00000000-0000-0000-0000-000000000000}"/>
          </ac:spMkLst>
        </pc:spChg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1615835934" sldId="36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072471135" sldId="36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087433264" sldId="365"/>
        </pc:sldMkLst>
      </pc:sldChg>
      <pc:sldChg chg="addSp delSp modSp new mod modClrScheme chgLayout">
        <pc:chgData name="Pablo Irarrazaval Mena" userId="3c111ed6-5bfc-416b-8ce2-02d94e7909c8" providerId="ADAL" clId="{46D3394F-58A7-439F-A3FA-1F726C08C8F5}" dt="2023-11-16T18:53:49.758" v="100" actId="20577"/>
        <pc:sldMkLst>
          <pc:docMk/>
          <pc:sldMk cId="3548729208" sldId="365"/>
        </pc:sldMkLst>
        <pc:spChg chg="del mod ord">
          <ac:chgData name="Pablo Irarrazaval Mena" userId="3c111ed6-5bfc-416b-8ce2-02d94e7909c8" providerId="ADAL" clId="{46D3394F-58A7-439F-A3FA-1F726C08C8F5}" dt="2023-11-16T18:53:32.700" v="53" actId="700"/>
          <ac:spMkLst>
            <pc:docMk/>
            <pc:sldMk cId="3548729208" sldId="365"/>
            <ac:spMk id="2" creationId="{826FDBCB-E185-6129-774B-B53C694833DE}"/>
          </ac:spMkLst>
        </pc:spChg>
        <pc:spChg chg="del mod ord">
          <ac:chgData name="Pablo Irarrazaval Mena" userId="3c111ed6-5bfc-416b-8ce2-02d94e7909c8" providerId="ADAL" clId="{46D3394F-58A7-439F-A3FA-1F726C08C8F5}" dt="2023-11-16T18:53:32.700" v="53" actId="700"/>
          <ac:spMkLst>
            <pc:docMk/>
            <pc:sldMk cId="3548729208" sldId="365"/>
            <ac:spMk id="3" creationId="{FB917278-04F3-91AD-B034-3806EA1524D0}"/>
          </ac:spMkLst>
        </pc:spChg>
        <pc:spChg chg="add mod ord">
          <ac:chgData name="Pablo Irarrazaval Mena" userId="3c111ed6-5bfc-416b-8ce2-02d94e7909c8" providerId="ADAL" clId="{46D3394F-58A7-439F-A3FA-1F726C08C8F5}" dt="2023-11-16T18:53:40.927" v="71" actId="20577"/>
          <ac:spMkLst>
            <pc:docMk/>
            <pc:sldMk cId="3548729208" sldId="365"/>
            <ac:spMk id="4" creationId="{4B11C677-064D-B07B-9639-90E28A41AAD9}"/>
          </ac:spMkLst>
        </pc:spChg>
        <pc:spChg chg="add mod ord">
          <ac:chgData name="Pablo Irarrazaval Mena" userId="3c111ed6-5bfc-416b-8ce2-02d94e7909c8" providerId="ADAL" clId="{46D3394F-58A7-439F-A3FA-1F726C08C8F5}" dt="2023-11-16T18:53:49.758" v="100" actId="20577"/>
          <ac:spMkLst>
            <pc:docMk/>
            <pc:sldMk cId="3548729208" sldId="365"/>
            <ac:spMk id="5" creationId="{4722BA92-4C55-5330-2D7A-2EA4E066C666}"/>
          </ac:spMkLst>
        </pc:spChg>
      </pc:sldChg>
      <pc:sldChg chg="addSp delSp modSp new mod chgLayout">
        <pc:chgData name="Pablo Irarrazaval Mena" userId="3c111ed6-5bfc-416b-8ce2-02d94e7909c8" providerId="ADAL" clId="{46D3394F-58A7-439F-A3FA-1F726C08C8F5}" dt="2023-11-16T18:54:15.430" v="152" actId="20577"/>
        <pc:sldMkLst>
          <pc:docMk/>
          <pc:sldMk cId="1946851642" sldId="366"/>
        </pc:sldMkLst>
        <pc:spChg chg="del">
          <ac:chgData name="Pablo Irarrazaval Mena" userId="3c111ed6-5bfc-416b-8ce2-02d94e7909c8" providerId="ADAL" clId="{46D3394F-58A7-439F-A3FA-1F726C08C8F5}" dt="2023-11-16T18:53:57.821" v="102" actId="700"/>
          <ac:spMkLst>
            <pc:docMk/>
            <pc:sldMk cId="1946851642" sldId="366"/>
            <ac:spMk id="2" creationId="{13AD73FB-5591-084B-95EE-5128D27A2FED}"/>
          </ac:spMkLst>
        </pc:spChg>
        <pc:spChg chg="del">
          <ac:chgData name="Pablo Irarrazaval Mena" userId="3c111ed6-5bfc-416b-8ce2-02d94e7909c8" providerId="ADAL" clId="{46D3394F-58A7-439F-A3FA-1F726C08C8F5}" dt="2023-11-16T18:53:57.821" v="102" actId="700"/>
          <ac:spMkLst>
            <pc:docMk/>
            <pc:sldMk cId="1946851642" sldId="366"/>
            <ac:spMk id="3" creationId="{DA6F9005-FDFB-F599-2CEC-AAEE567BBB85}"/>
          </ac:spMkLst>
        </pc:spChg>
        <pc:spChg chg="add mod ord">
          <ac:chgData name="Pablo Irarrazaval Mena" userId="3c111ed6-5bfc-416b-8ce2-02d94e7909c8" providerId="ADAL" clId="{46D3394F-58A7-439F-A3FA-1F726C08C8F5}" dt="2023-11-16T18:54:04.120" v="120" actId="20577"/>
          <ac:spMkLst>
            <pc:docMk/>
            <pc:sldMk cId="1946851642" sldId="366"/>
            <ac:spMk id="4" creationId="{CD779146-6B0E-7531-A6C0-E9F6F396D244}"/>
          </ac:spMkLst>
        </pc:spChg>
        <pc:spChg chg="add mod ord">
          <ac:chgData name="Pablo Irarrazaval Mena" userId="3c111ed6-5bfc-416b-8ce2-02d94e7909c8" providerId="ADAL" clId="{46D3394F-58A7-439F-A3FA-1F726C08C8F5}" dt="2023-11-16T18:54:15.430" v="152" actId="20577"/>
          <ac:spMkLst>
            <pc:docMk/>
            <pc:sldMk cId="1946851642" sldId="366"/>
            <ac:spMk id="5" creationId="{9042799F-FBC9-50E3-409B-894A96FB1FB8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2388741156" sldId="36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417017095" sldId="36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4055835984" sldId="36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763800894" sldId="368"/>
        </pc:sldMkLst>
      </pc:sldChg>
      <pc:sldChg chg="modSp add mod">
        <pc:chgData name="Pablo Irarrazaval Mena" userId="3c111ed6-5bfc-416b-8ce2-02d94e7909c8" providerId="ADAL" clId="{46D3394F-58A7-439F-A3FA-1F726C08C8F5}" dt="2023-11-16T19:00:09.449" v="154" actId="27636"/>
        <pc:sldMkLst>
          <pc:docMk/>
          <pc:sldMk cId="4074262335" sldId="369"/>
        </pc:sldMkLst>
        <pc:spChg chg="mod">
          <ac:chgData name="Pablo Irarrazaval Mena" userId="3c111ed6-5bfc-416b-8ce2-02d94e7909c8" providerId="ADAL" clId="{46D3394F-58A7-439F-A3FA-1F726C08C8F5}" dt="2023-11-16T19:00:09.449" v="154" actId="27636"/>
          <ac:spMkLst>
            <pc:docMk/>
            <pc:sldMk cId="4074262335" sldId="369"/>
            <ac:spMk id="3" creationId="{00000000-0000-0000-0000-000000000000}"/>
          </ac:spMkLst>
        </pc:spChg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99073320" sldId="37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643444418" sldId="371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184475371" sldId="37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601985679" sldId="373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461776403" sldId="374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573821649" sldId="37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728009620" sldId="37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789773601" sldId="37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968355984" sldId="378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58232487" sldId="37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52926822" sldId="38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18770031" sldId="38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585198685" sldId="382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862773752" sldId="38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896737178" sldId="38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860354253" sldId="38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893089285" sldId="386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539974647" sldId="38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111311466" sldId="38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08701600" sldId="388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685295358" sldId="38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599836169" sldId="38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255669984" sldId="38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225205044" sldId="39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972640075" sldId="391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222584183" sldId="39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51909546" sldId="392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894467991" sldId="392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477795644" sldId="393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448638018" sldId="393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39171369" sldId="39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057338168" sldId="394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09060490" sldId="395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769756502" sldId="39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170632785" sldId="39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2186343982" sldId="39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188553679" sldId="39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97382412" sldId="39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049037558" sldId="39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186837542" sldId="408"/>
        </pc:sldMkLst>
      </pc:sldChg>
    </pc:docChg>
  </pc:docChgLst>
  <pc:docChgLst>
    <pc:chgData name="Pablo Irarrazaval Mena" userId="3c111ed6-5bfc-416b-8ce2-02d94e7909c8" providerId="ADAL" clId="{16E5ADCD-6450-4F20-847E-4BE127592FA4}"/>
    <pc:docChg chg="undo custSel addSld delSld modSld sldOrd">
      <pc:chgData name="Pablo Irarrazaval Mena" userId="3c111ed6-5bfc-416b-8ce2-02d94e7909c8" providerId="ADAL" clId="{16E5ADCD-6450-4F20-847E-4BE127592FA4}" dt="2023-11-18T21:57:51.635" v="2412" actId="962"/>
      <pc:docMkLst>
        <pc:docMk/>
      </pc:docMkLst>
      <pc:sldChg chg="modSp mod">
        <pc:chgData name="Pablo Irarrazaval Mena" userId="3c111ed6-5bfc-416b-8ce2-02d94e7909c8" providerId="ADAL" clId="{16E5ADCD-6450-4F20-847E-4BE127592FA4}" dt="2023-11-18T20:09:56.492" v="2" actId="1076"/>
        <pc:sldMkLst>
          <pc:docMk/>
          <pc:sldMk cId="3763800894" sldId="368"/>
        </pc:sldMkLst>
        <pc:picChg chg="mod">
          <ac:chgData name="Pablo Irarrazaval Mena" userId="3c111ed6-5bfc-416b-8ce2-02d94e7909c8" providerId="ADAL" clId="{16E5ADCD-6450-4F20-847E-4BE127592FA4}" dt="2023-11-18T20:09:49.802" v="1" actId="1076"/>
          <ac:picMkLst>
            <pc:docMk/>
            <pc:sldMk cId="3763800894" sldId="368"/>
            <ac:picMk id="5" creationId="{00000000-0000-0000-0000-000000000000}"/>
          </ac:picMkLst>
        </pc:picChg>
        <pc:picChg chg="mod">
          <ac:chgData name="Pablo Irarrazaval Mena" userId="3c111ed6-5bfc-416b-8ce2-02d94e7909c8" providerId="ADAL" clId="{16E5ADCD-6450-4F20-847E-4BE127592FA4}" dt="2023-11-18T20:09:56.492" v="2" actId="1076"/>
          <ac:picMkLst>
            <pc:docMk/>
            <pc:sldMk cId="3763800894" sldId="368"/>
            <ac:picMk id="6" creationId="{00000000-0000-0000-0000-000000000000}"/>
          </ac:picMkLst>
        </pc:picChg>
      </pc:sldChg>
      <pc:sldChg chg="del">
        <pc:chgData name="Pablo Irarrazaval Mena" userId="3c111ed6-5bfc-416b-8ce2-02d94e7909c8" providerId="ADAL" clId="{16E5ADCD-6450-4F20-847E-4BE127592FA4}" dt="2023-11-18T20:12:04.350" v="3" actId="47"/>
        <pc:sldMkLst>
          <pc:docMk/>
          <pc:sldMk cId="352926822" sldId="380"/>
        </pc:sldMkLst>
      </pc:sldChg>
      <pc:sldChg chg="del">
        <pc:chgData name="Pablo Irarrazaval Mena" userId="3c111ed6-5bfc-416b-8ce2-02d94e7909c8" providerId="ADAL" clId="{16E5ADCD-6450-4F20-847E-4BE127592FA4}" dt="2023-11-18T20:12:28.379" v="5" actId="2696"/>
        <pc:sldMkLst>
          <pc:docMk/>
          <pc:sldMk cId="2918770031" sldId="381"/>
        </pc:sldMkLst>
      </pc:sldChg>
      <pc:sldChg chg="del">
        <pc:chgData name="Pablo Irarrazaval Mena" userId="3c111ed6-5bfc-416b-8ce2-02d94e7909c8" providerId="ADAL" clId="{16E5ADCD-6450-4F20-847E-4BE127592FA4}" dt="2023-11-18T20:12:24.405" v="4" actId="47"/>
        <pc:sldMkLst>
          <pc:docMk/>
          <pc:sldMk cId="1585198685" sldId="382"/>
        </pc:sldMkLst>
      </pc:sldChg>
      <pc:sldChg chg="modSp mod">
        <pc:chgData name="Pablo Irarrazaval Mena" userId="3c111ed6-5bfc-416b-8ce2-02d94e7909c8" providerId="ADAL" clId="{16E5ADCD-6450-4F20-847E-4BE127592FA4}" dt="2023-11-18T20:08:40.234" v="0" actId="33524"/>
        <pc:sldMkLst>
          <pc:docMk/>
          <pc:sldMk cId="1477795644" sldId="393"/>
        </pc:sldMkLst>
        <pc:spChg chg="mod">
          <ac:chgData name="Pablo Irarrazaval Mena" userId="3c111ed6-5bfc-416b-8ce2-02d94e7909c8" providerId="ADAL" clId="{16E5ADCD-6450-4F20-847E-4BE127592FA4}" dt="2023-11-18T20:08:40.234" v="0" actId="33524"/>
          <ac:spMkLst>
            <pc:docMk/>
            <pc:sldMk cId="1477795644" sldId="393"/>
            <ac:spMk id="3" creationId="{00000000-0000-0000-0000-000000000000}"/>
          </ac:spMkLst>
        </pc:spChg>
      </pc:sldChg>
      <pc:sldChg chg="del">
        <pc:chgData name="Pablo Irarrazaval Mena" userId="3c111ed6-5bfc-416b-8ce2-02d94e7909c8" providerId="ADAL" clId="{16E5ADCD-6450-4F20-847E-4BE127592FA4}" dt="2023-11-18T20:12:24.405" v="4" actId="47"/>
        <pc:sldMkLst>
          <pc:docMk/>
          <pc:sldMk cId="2909060490" sldId="395"/>
        </pc:sldMkLst>
      </pc:sldChg>
      <pc:sldChg chg="addSp delSp modSp new mod modClrScheme chgLayout">
        <pc:chgData name="Pablo Irarrazaval Mena" userId="3c111ed6-5bfc-416b-8ce2-02d94e7909c8" providerId="ADAL" clId="{16E5ADCD-6450-4F20-847E-4BE127592FA4}" dt="2023-11-18T21:04:40.853" v="325" actId="962"/>
        <pc:sldMkLst>
          <pc:docMk/>
          <pc:sldMk cId="3775142822" sldId="395"/>
        </pc:sldMkLst>
        <pc:spChg chg="del mod ord">
          <ac:chgData name="Pablo Irarrazaval Mena" userId="3c111ed6-5bfc-416b-8ce2-02d94e7909c8" providerId="ADAL" clId="{16E5ADCD-6450-4F20-847E-4BE127592FA4}" dt="2023-11-18T20:36:00.858" v="7" actId="700"/>
          <ac:spMkLst>
            <pc:docMk/>
            <pc:sldMk cId="3775142822" sldId="395"/>
            <ac:spMk id="2" creationId="{0724245E-C55B-CBB4-A55C-F97E69F76B06}"/>
          </ac:spMkLst>
        </pc:spChg>
        <pc:spChg chg="del mod ord">
          <ac:chgData name="Pablo Irarrazaval Mena" userId="3c111ed6-5bfc-416b-8ce2-02d94e7909c8" providerId="ADAL" clId="{16E5ADCD-6450-4F20-847E-4BE127592FA4}" dt="2023-11-18T20:36:00.858" v="7" actId="700"/>
          <ac:spMkLst>
            <pc:docMk/>
            <pc:sldMk cId="3775142822" sldId="395"/>
            <ac:spMk id="3" creationId="{B98E9B9A-C94C-28DD-A93A-956B5C655DBC}"/>
          </ac:spMkLst>
        </pc:spChg>
        <pc:spChg chg="add mod ord">
          <ac:chgData name="Pablo Irarrazaval Mena" userId="3c111ed6-5bfc-416b-8ce2-02d94e7909c8" providerId="ADAL" clId="{16E5ADCD-6450-4F20-847E-4BE127592FA4}" dt="2023-11-18T21:02:29.297" v="165" actId="20577"/>
          <ac:spMkLst>
            <pc:docMk/>
            <pc:sldMk cId="3775142822" sldId="395"/>
            <ac:spMk id="4" creationId="{D9CA9E8C-D3FF-7515-2309-6764018BD588}"/>
          </ac:spMkLst>
        </pc:spChg>
        <pc:spChg chg="add del mod ord">
          <ac:chgData name="Pablo Irarrazaval Mena" userId="3c111ed6-5bfc-416b-8ce2-02d94e7909c8" providerId="ADAL" clId="{16E5ADCD-6450-4F20-847E-4BE127592FA4}" dt="2023-11-18T20:53:58.539" v="30" actId="478"/>
          <ac:spMkLst>
            <pc:docMk/>
            <pc:sldMk cId="3775142822" sldId="395"/>
            <ac:spMk id="5" creationId="{86D75C34-4FBE-2FF3-4B9E-77541B318244}"/>
          </ac:spMkLst>
        </pc:spChg>
        <pc:spChg chg="add del mod">
          <ac:chgData name="Pablo Irarrazaval Mena" userId="3c111ed6-5bfc-416b-8ce2-02d94e7909c8" providerId="ADAL" clId="{16E5ADCD-6450-4F20-847E-4BE127592FA4}" dt="2023-11-18T20:59:19.209" v="117" actId="478"/>
          <ac:spMkLst>
            <pc:docMk/>
            <pc:sldMk cId="3775142822" sldId="395"/>
            <ac:spMk id="10" creationId="{C1E7076F-B7ED-90C2-9C09-7FDC653116BF}"/>
          </ac:spMkLst>
        </pc:spChg>
        <pc:spChg chg="add del mod">
          <ac:chgData name="Pablo Irarrazaval Mena" userId="3c111ed6-5bfc-416b-8ce2-02d94e7909c8" providerId="ADAL" clId="{16E5ADCD-6450-4F20-847E-4BE127592FA4}" dt="2023-11-18T20:56:54.657" v="56" actId="478"/>
          <ac:spMkLst>
            <pc:docMk/>
            <pc:sldMk cId="3775142822" sldId="395"/>
            <ac:spMk id="13" creationId="{02A41039-C2DA-FC2C-5EA1-88A66C890264}"/>
          </ac:spMkLst>
        </pc:spChg>
        <pc:spChg chg="add del mod">
          <ac:chgData name="Pablo Irarrazaval Mena" userId="3c111ed6-5bfc-416b-8ce2-02d94e7909c8" providerId="ADAL" clId="{16E5ADCD-6450-4F20-847E-4BE127592FA4}" dt="2023-11-18T20:59:22.625" v="120" actId="478"/>
          <ac:spMkLst>
            <pc:docMk/>
            <pc:sldMk cId="3775142822" sldId="395"/>
            <ac:spMk id="14" creationId="{4A4B3C0C-1519-1430-2C58-35FB83EC7788}"/>
          </ac:spMkLst>
        </pc:spChg>
        <pc:spChg chg="add del mod">
          <ac:chgData name="Pablo Irarrazaval Mena" userId="3c111ed6-5bfc-416b-8ce2-02d94e7909c8" providerId="ADAL" clId="{16E5ADCD-6450-4F20-847E-4BE127592FA4}" dt="2023-11-18T20:59:21.417" v="119" actId="478"/>
          <ac:spMkLst>
            <pc:docMk/>
            <pc:sldMk cId="3775142822" sldId="395"/>
            <ac:spMk id="15" creationId="{6143E17B-F1F7-E453-088B-3378C82B2BE1}"/>
          </ac:spMkLst>
        </pc:spChg>
        <pc:spChg chg="add del mod">
          <ac:chgData name="Pablo Irarrazaval Mena" userId="3c111ed6-5bfc-416b-8ce2-02d94e7909c8" providerId="ADAL" clId="{16E5ADCD-6450-4F20-847E-4BE127592FA4}" dt="2023-11-18T20:59:20.277" v="118" actId="478"/>
          <ac:spMkLst>
            <pc:docMk/>
            <pc:sldMk cId="3775142822" sldId="395"/>
            <ac:spMk id="16" creationId="{C8C2D72D-386A-446F-2AE8-4B6D9D43BCF3}"/>
          </ac:spMkLst>
        </pc:spChg>
        <pc:picChg chg="add del mod">
          <ac:chgData name="Pablo Irarrazaval Mena" userId="3c111ed6-5bfc-416b-8ce2-02d94e7909c8" providerId="ADAL" clId="{16E5ADCD-6450-4F20-847E-4BE127592FA4}" dt="2023-11-18T20:54:38.652" v="36" actId="478"/>
          <ac:picMkLst>
            <pc:docMk/>
            <pc:sldMk cId="3775142822" sldId="395"/>
            <ac:picMk id="7" creationId="{25EACDF9-3426-6DA5-12A7-0C6303F2571C}"/>
          </ac:picMkLst>
        </pc:picChg>
        <pc:picChg chg="add mod">
          <ac:chgData name="Pablo Irarrazaval Mena" userId="3c111ed6-5bfc-416b-8ce2-02d94e7909c8" providerId="ADAL" clId="{16E5ADCD-6450-4F20-847E-4BE127592FA4}" dt="2023-11-18T20:56:48.343" v="53" actId="1076"/>
          <ac:picMkLst>
            <pc:docMk/>
            <pc:sldMk cId="3775142822" sldId="395"/>
            <ac:picMk id="9" creationId="{E4A69565-C12D-5AC7-D07A-5F64E68CED4E}"/>
          </ac:picMkLst>
        </pc:picChg>
        <pc:picChg chg="add del mod">
          <ac:chgData name="Pablo Irarrazaval Mena" userId="3c111ed6-5bfc-416b-8ce2-02d94e7909c8" providerId="ADAL" clId="{16E5ADCD-6450-4F20-847E-4BE127592FA4}" dt="2023-11-18T20:56:04.521" v="46" actId="478"/>
          <ac:picMkLst>
            <pc:docMk/>
            <pc:sldMk cId="3775142822" sldId="395"/>
            <ac:picMk id="12" creationId="{77EB70D1-9622-7C13-843C-AE55D42DAEFF}"/>
          </ac:picMkLst>
        </pc:picChg>
        <pc:picChg chg="add mod modCrop">
          <ac:chgData name="Pablo Irarrazaval Mena" userId="3c111ed6-5bfc-416b-8ce2-02d94e7909c8" providerId="ADAL" clId="{16E5ADCD-6450-4F20-847E-4BE127592FA4}" dt="2023-11-18T20:59:44.317" v="123" actId="732"/>
          <ac:picMkLst>
            <pc:docMk/>
            <pc:sldMk cId="3775142822" sldId="395"/>
            <ac:picMk id="18" creationId="{82C2ED00-00E3-1614-C957-FAE5EEB4B7A6}"/>
          </ac:picMkLst>
        </pc:picChg>
        <pc:picChg chg="add mod">
          <ac:chgData name="Pablo Irarrazaval Mena" userId="3c111ed6-5bfc-416b-8ce2-02d94e7909c8" providerId="ADAL" clId="{16E5ADCD-6450-4F20-847E-4BE127592FA4}" dt="2023-11-18T21:00:09.178" v="126" actId="1076"/>
          <ac:picMkLst>
            <pc:docMk/>
            <pc:sldMk cId="3775142822" sldId="395"/>
            <ac:picMk id="20" creationId="{D6E10EA1-CC0B-FC37-11F8-47F093BE3D37}"/>
          </ac:picMkLst>
        </pc:picChg>
        <pc:picChg chg="add mod">
          <ac:chgData name="Pablo Irarrazaval Mena" userId="3c111ed6-5bfc-416b-8ce2-02d94e7909c8" providerId="ADAL" clId="{16E5ADCD-6450-4F20-847E-4BE127592FA4}" dt="2023-11-18T21:00:30.815" v="129" actId="1076"/>
          <ac:picMkLst>
            <pc:docMk/>
            <pc:sldMk cId="3775142822" sldId="395"/>
            <ac:picMk id="22" creationId="{5B0F17B3-A9F8-CD54-CCF2-17AE2103735A}"/>
          </ac:picMkLst>
        </pc:picChg>
        <pc:picChg chg="add mod">
          <ac:chgData name="Pablo Irarrazaval Mena" userId="3c111ed6-5bfc-416b-8ce2-02d94e7909c8" providerId="ADAL" clId="{16E5ADCD-6450-4F20-847E-4BE127592FA4}" dt="2023-11-18T21:00:50.595" v="132" actId="1076"/>
          <ac:picMkLst>
            <pc:docMk/>
            <pc:sldMk cId="3775142822" sldId="395"/>
            <ac:picMk id="24" creationId="{1CCC11A0-C3EE-3365-3DC0-575AD6539C65}"/>
          </ac:picMkLst>
        </pc:picChg>
        <pc:picChg chg="mod replST">
          <ac:chgData name="Pablo Irarrazaval Mena" userId="3c111ed6-5bfc-416b-8ce2-02d94e7909c8" providerId="ADAL" clId="{16E5ADCD-6450-4F20-847E-4BE127592FA4}" dt="2023-11-18T21:02:25.195" v="162" actId="1076"/>
          <ac:picMkLst>
            <pc:docMk/>
            <pc:sldMk cId="3775142822" sldId="395"/>
            <ac:picMk id="26" creationId="{5443A4D6-09E0-4293-4403-8D798D38063A}"/>
          </ac:picMkLst>
        </pc:picChg>
        <pc:picChg chg="add del mod">
          <ac:chgData name="Pablo Irarrazaval Mena" userId="3c111ed6-5bfc-416b-8ce2-02d94e7909c8" providerId="ADAL" clId="{16E5ADCD-6450-4F20-847E-4BE127592FA4}" dt="2023-11-18T21:03:08.354" v="195" actId="478"/>
          <ac:picMkLst>
            <pc:docMk/>
            <pc:sldMk cId="3775142822" sldId="395"/>
            <ac:picMk id="27" creationId="{D6F5428C-7D07-CBE9-7C7A-2D01E1BBFBB1}"/>
          </ac:picMkLst>
        </pc:picChg>
        <pc:picChg chg="del mod ord replST">
          <ac:chgData name="Pablo Irarrazaval Mena" userId="3c111ed6-5bfc-416b-8ce2-02d94e7909c8" providerId="ADAL" clId="{16E5ADCD-6450-4F20-847E-4BE127592FA4}" dt="2023-11-18T21:03:37.251" v="226" actId="478"/>
          <ac:picMkLst>
            <pc:docMk/>
            <pc:sldMk cId="3775142822" sldId="395"/>
            <ac:picMk id="29" creationId="{657DD187-2F00-9C3A-9446-454472819029}"/>
          </ac:picMkLst>
        </pc:picChg>
        <pc:picChg chg="mod ord replST">
          <ac:chgData name="Pablo Irarrazaval Mena" userId="3c111ed6-5bfc-416b-8ce2-02d94e7909c8" providerId="ADAL" clId="{16E5ADCD-6450-4F20-847E-4BE127592FA4}" dt="2023-11-18T21:03:46.529" v="229" actId="1076"/>
          <ac:picMkLst>
            <pc:docMk/>
            <pc:sldMk cId="3775142822" sldId="395"/>
            <ac:picMk id="31" creationId="{D2CCCB59-6FCF-3274-BA05-03EBDD49F00A}"/>
          </ac:picMkLst>
        </pc:picChg>
        <pc:picChg chg="add del mod">
          <ac:chgData name="Pablo Irarrazaval Mena" userId="3c111ed6-5bfc-416b-8ce2-02d94e7909c8" providerId="ADAL" clId="{16E5ADCD-6450-4F20-847E-4BE127592FA4}" dt="2023-11-18T21:03:57.615" v="259" actId="478"/>
          <ac:picMkLst>
            <pc:docMk/>
            <pc:sldMk cId="3775142822" sldId="395"/>
            <ac:picMk id="32" creationId="{5901D7ED-35A6-C574-0316-D20FF815008A}"/>
          </ac:picMkLst>
        </pc:picChg>
        <pc:picChg chg="mod ord replST">
          <ac:chgData name="Pablo Irarrazaval Mena" userId="3c111ed6-5bfc-416b-8ce2-02d94e7909c8" providerId="ADAL" clId="{16E5ADCD-6450-4F20-847E-4BE127592FA4}" dt="2023-11-18T21:03:57.618" v="261" actId="962"/>
          <ac:picMkLst>
            <pc:docMk/>
            <pc:sldMk cId="3775142822" sldId="395"/>
            <ac:picMk id="34" creationId="{99770018-0727-3547-5B82-B747462BC0F8}"/>
          </ac:picMkLst>
        </pc:picChg>
        <pc:picChg chg="add del mod">
          <ac:chgData name="Pablo Irarrazaval Mena" userId="3c111ed6-5bfc-416b-8ce2-02d94e7909c8" providerId="ADAL" clId="{16E5ADCD-6450-4F20-847E-4BE127592FA4}" dt="2023-11-18T21:04:29.202" v="291" actId="478"/>
          <ac:picMkLst>
            <pc:docMk/>
            <pc:sldMk cId="3775142822" sldId="395"/>
            <ac:picMk id="35" creationId="{1475D436-601D-6BB1-640F-66FA0686EB74}"/>
          </ac:picMkLst>
        </pc:picChg>
        <pc:picChg chg="mod ord replST">
          <ac:chgData name="Pablo Irarrazaval Mena" userId="3c111ed6-5bfc-416b-8ce2-02d94e7909c8" providerId="ADAL" clId="{16E5ADCD-6450-4F20-847E-4BE127592FA4}" dt="2023-11-18T21:04:29.205" v="293" actId="962"/>
          <ac:picMkLst>
            <pc:docMk/>
            <pc:sldMk cId="3775142822" sldId="395"/>
            <ac:picMk id="37" creationId="{B5B18E36-6E66-41BF-8068-D5A936E80A02}"/>
          </ac:picMkLst>
        </pc:picChg>
        <pc:picChg chg="add del mod">
          <ac:chgData name="Pablo Irarrazaval Mena" userId="3c111ed6-5bfc-416b-8ce2-02d94e7909c8" providerId="ADAL" clId="{16E5ADCD-6450-4F20-847E-4BE127592FA4}" dt="2023-11-18T21:04:40.851" v="323" actId="478"/>
          <ac:picMkLst>
            <pc:docMk/>
            <pc:sldMk cId="3775142822" sldId="395"/>
            <ac:picMk id="38" creationId="{84FDEC75-6C5B-0DDD-F850-1BC886648EF0}"/>
          </ac:picMkLst>
        </pc:picChg>
        <pc:picChg chg="mod ord replST">
          <ac:chgData name="Pablo Irarrazaval Mena" userId="3c111ed6-5bfc-416b-8ce2-02d94e7909c8" providerId="ADAL" clId="{16E5ADCD-6450-4F20-847E-4BE127592FA4}" dt="2023-11-18T21:04:40.853" v="325" actId="962"/>
          <ac:picMkLst>
            <pc:docMk/>
            <pc:sldMk cId="3775142822" sldId="395"/>
            <ac:picMk id="40" creationId="{2492A0E5-0E35-BCE4-D912-2431955927A9}"/>
          </ac:picMkLst>
        </pc:picChg>
      </pc:sldChg>
      <pc:sldChg chg="del">
        <pc:chgData name="Pablo Irarrazaval Mena" userId="3c111ed6-5bfc-416b-8ce2-02d94e7909c8" providerId="ADAL" clId="{16E5ADCD-6450-4F20-847E-4BE127592FA4}" dt="2023-11-18T20:12:24.405" v="4" actId="47"/>
        <pc:sldMkLst>
          <pc:docMk/>
          <pc:sldMk cId="1170632785" sldId="396"/>
        </pc:sldMkLst>
      </pc:sldChg>
      <pc:sldChg chg="add ord">
        <pc:chgData name="Pablo Irarrazaval Mena" userId="3c111ed6-5bfc-416b-8ce2-02d94e7909c8" providerId="ADAL" clId="{16E5ADCD-6450-4F20-847E-4BE127592FA4}" dt="2023-11-18T21:00:59.111" v="134"/>
        <pc:sldMkLst>
          <pc:docMk/>
          <pc:sldMk cId="1793395693" sldId="396"/>
        </pc:sldMkLst>
      </pc:sldChg>
      <pc:sldChg chg="delSp modSp add del mod">
        <pc:chgData name="Pablo Irarrazaval Mena" userId="3c111ed6-5bfc-416b-8ce2-02d94e7909c8" providerId="ADAL" clId="{16E5ADCD-6450-4F20-847E-4BE127592FA4}" dt="2023-11-18T20:58:53.255" v="97" actId="47"/>
        <pc:sldMkLst>
          <pc:docMk/>
          <pc:sldMk cId="3934934192" sldId="396"/>
        </pc:sldMkLst>
        <pc:spChg chg="mod">
          <ac:chgData name="Pablo Irarrazaval Mena" userId="3c111ed6-5bfc-416b-8ce2-02d94e7909c8" providerId="ADAL" clId="{16E5ADCD-6450-4F20-847E-4BE127592FA4}" dt="2023-11-18T20:58:36.659" v="94" actId="20577"/>
          <ac:spMkLst>
            <pc:docMk/>
            <pc:sldMk cId="3934934192" sldId="396"/>
            <ac:spMk id="4" creationId="{D9CA9E8C-D3FF-7515-2309-6764018BD588}"/>
          </ac:spMkLst>
        </pc:spChg>
        <pc:spChg chg="del">
          <ac:chgData name="Pablo Irarrazaval Mena" userId="3c111ed6-5bfc-416b-8ce2-02d94e7909c8" providerId="ADAL" clId="{16E5ADCD-6450-4F20-847E-4BE127592FA4}" dt="2023-11-18T20:58:44.525" v="96" actId="478"/>
          <ac:spMkLst>
            <pc:docMk/>
            <pc:sldMk cId="3934934192" sldId="396"/>
            <ac:spMk id="10" creationId="{C1E7076F-B7ED-90C2-9C09-7FDC653116BF}"/>
          </ac:spMkLst>
        </pc:spChg>
        <pc:picChg chg="del">
          <ac:chgData name="Pablo Irarrazaval Mena" userId="3c111ed6-5bfc-416b-8ce2-02d94e7909c8" providerId="ADAL" clId="{16E5ADCD-6450-4F20-847E-4BE127592FA4}" dt="2023-11-18T20:58:42.533" v="95" actId="478"/>
          <ac:picMkLst>
            <pc:docMk/>
            <pc:sldMk cId="3934934192" sldId="396"/>
            <ac:picMk id="12" creationId="{77EB70D1-9622-7C13-843C-AE55D42DAEFF}"/>
          </ac:picMkLst>
        </pc:picChg>
      </pc:sldChg>
      <pc:sldChg chg="addSp delSp modSp new mod">
        <pc:chgData name="Pablo Irarrazaval Mena" userId="3c111ed6-5bfc-416b-8ce2-02d94e7909c8" providerId="ADAL" clId="{16E5ADCD-6450-4F20-847E-4BE127592FA4}" dt="2023-11-18T21:08:42.856" v="491" actId="14100"/>
        <pc:sldMkLst>
          <pc:docMk/>
          <pc:sldMk cId="528241603" sldId="397"/>
        </pc:sldMkLst>
        <pc:spChg chg="mod">
          <ac:chgData name="Pablo Irarrazaval Mena" userId="3c111ed6-5bfc-416b-8ce2-02d94e7909c8" providerId="ADAL" clId="{16E5ADCD-6450-4F20-847E-4BE127592FA4}" dt="2023-11-18T21:05:50.926" v="367" actId="20577"/>
          <ac:spMkLst>
            <pc:docMk/>
            <pc:sldMk cId="528241603" sldId="397"/>
            <ac:spMk id="2" creationId="{0743762F-20A0-80BF-B54E-F45C2ED7BB96}"/>
          </ac:spMkLst>
        </pc:spChg>
        <pc:spChg chg="del">
          <ac:chgData name="Pablo Irarrazaval Mena" userId="3c111ed6-5bfc-416b-8ce2-02d94e7909c8" providerId="ADAL" clId="{16E5ADCD-6450-4F20-847E-4BE127592FA4}" dt="2023-11-18T21:05:38.936" v="327" actId="478"/>
          <ac:spMkLst>
            <pc:docMk/>
            <pc:sldMk cId="528241603" sldId="397"/>
            <ac:spMk id="3" creationId="{DF141616-91C5-EFF9-29CD-1565CE7818B8}"/>
          </ac:spMkLst>
        </pc:spChg>
        <pc:spChg chg="add mod">
          <ac:chgData name="Pablo Irarrazaval Mena" userId="3c111ed6-5bfc-416b-8ce2-02d94e7909c8" providerId="ADAL" clId="{16E5ADCD-6450-4F20-847E-4BE127592FA4}" dt="2023-11-18T21:07:41.741" v="444" actId="1076"/>
          <ac:spMkLst>
            <pc:docMk/>
            <pc:sldMk cId="528241603" sldId="397"/>
            <ac:spMk id="6" creationId="{AF29E730-C06B-5F4D-DEFD-BFFA29348CA8}"/>
          </ac:spMkLst>
        </pc:spChg>
        <pc:spChg chg="add mod">
          <ac:chgData name="Pablo Irarrazaval Mena" userId="3c111ed6-5bfc-416b-8ce2-02d94e7909c8" providerId="ADAL" clId="{16E5ADCD-6450-4F20-847E-4BE127592FA4}" dt="2023-11-18T21:07:54.946" v="454" actId="1076"/>
          <ac:spMkLst>
            <pc:docMk/>
            <pc:sldMk cId="528241603" sldId="397"/>
            <ac:spMk id="7" creationId="{D0DD4B85-4CDE-7315-5A02-6135BC13904B}"/>
          </ac:spMkLst>
        </pc:spChg>
        <pc:spChg chg="add mod">
          <ac:chgData name="Pablo Irarrazaval Mena" userId="3c111ed6-5bfc-416b-8ce2-02d94e7909c8" providerId="ADAL" clId="{16E5ADCD-6450-4F20-847E-4BE127592FA4}" dt="2023-11-18T21:08:13.711" v="482" actId="1076"/>
          <ac:spMkLst>
            <pc:docMk/>
            <pc:sldMk cId="528241603" sldId="397"/>
            <ac:spMk id="8" creationId="{593DA0FC-6651-FC92-6DCD-4F28ADF379D2}"/>
          </ac:spMkLst>
        </pc:spChg>
        <pc:picChg chg="mod replST">
          <ac:chgData name="Pablo Irarrazaval Mena" userId="3c111ed6-5bfc-416b-8ce2-02d94e7909c8" providerId="ADAL" clId="{16E5ADCD-6450-4F20-847E-4BE127592FA4}" dt="2023-11-18T21:07:03.357" v="393" actId="1076"/>
          <ac:picMkLst>
            <pc:docMk/>
            <pc:sldMk cId="528241603" sldId="397"/>
            <ac:picMk id="5" creationId="{8078604E-F32E-B637-676D-5208ADBAD18E}"/>
          </ac:picMkLst>
        </pc:picChg>
        <pc:cxnChg chg="add mod">
          <ac:chgData name="Pablo Irarrazaval Mena" userId="3c111ed6-5bfc-416b-8ce2-02d94e7909c8" providerId="ADAL" clId="{16E5ADCD-6450-4F20-847E-4BE127592FA4}" dt="2023-11-18T21:08:26.400" v="484" actId="1582"/>
          <ac:cxnSpMkLst>
            <pc:docMk/>
            <pc:sldMk cId="528241603" sldId="397"/>
            <ac:cxnSpMk id="10" creationId="{76BCF9F7-E04F-DBA6-EC5A-69BE7D874209}"/>
          </ac:cxnSpMkLst>
        </pc:cxnChg>
        <pc:cxnChg chg="add mod">
          <ac:chgData name="Pablo Irarrazaval Mena" userId="3c111ed6-5bfc-416b-8ce2-02d94e7909c8" providerId="ADAL" clId="{16E5ADCD-6450-4F20-847E-4BE127592FA4}" dt="2023-11-18T21:08:37.599" v="488" actId="1076"/>
          <ac:cxnSpMkLst>
            <pc:docMk/>
            <pc:sldMk cId="528241603" sldId="397"/>
            <ac:cxnSpMk id="11" creationId="{17865418-52BE-AB60-2024-798E48E1E5CE}"/>
          </ac:cxnSpMkLst>
        </pc:cxnChg>
        <pc:cxnChg chg="add mod">
          <ac:chgData name="Pablo Irarrazaval Mena" userId="3c111ed6-5bfc-416b-8ce2-02d94e7909c8" providerId="ADAL" clId="{16E5ADCD-6450-4F20-847E-4BE127592FA4}" dt="2023-11-18T21:08:42.856" v="491" actId="14100"/>
          <ac:cxnSpMkLst>
            <pc:docMk/>
            <pc:sldMk cId="528241603" sldId="397"/>
            <ac:cxnSpMk id="14" creationId="{0B06B85D-EC8A-BFE7-65B1-F1DC843B56F6}"/>
          </ac:cxnSpMkLst>
        </pc:cxnChg>
      </pc:sldChg>
      <pc:sldChg chg="add del">
        <pc:chgData name="Pablo Irarrazaval Mena" userId="3c111ed6-5bfc-416b-8ce2-02d94e7909c8" providerId="ADAL" clId="{16E5ADCD-6450-4F20-847E-4BE127592FA4}" dt="2023-11-18T20:59:04.169" v="100"/>
        <pc:sldMkLst>
          <pc:docMk/>
          <pc:sldMk cId="1203768030" sldId="397"/>
        </pc:sldMkLst>
      </pc:sldChg>
      <pc:sldChg chg="addSp delSp modSp add mod">
        <pc:chgData name="Pablo Irarrazaval Mena" userId="3c111ed6-5bfc-416b-8ce2-02d94e7909c8" providerId="ADAL" clId="{16E5ADCD-6450-4F20-847E-4BE127592FA4}" dt="2023-11-18T21:14:13.756" v="711" actId="1076"/>
        <pc:sldMkLst>
          <pc:docMk/>
          <pc:sldMk cId="1730120574" sldId="398"/>
        </pc:sldMkLst>
        <pc:spChg chg="mod">
          <ac:chgData name="Pablo Irarrazaval Mena" userId="3c111ed6-5bfc-416b-8ce2-02d94e7909c8" providerId="ADAL" clId="{16E5ADCD-6450-4F20-847E-4BE127592FA4}" dt="2023-11-18T21:10:46.822" v="526" actId="20577"/>
          <ac:spMkLst>
            <pc:docMk/>
            <pc:sldMk cId="1730120574" sldId="398"/>
            <ac:spMk id="4" creationId="{D9CA9E8C-D3FF-7515-2309-6764018BD588}"/>
          </ac:spMkLst>
        </pc:spChg>
        <pc:spChg chg="add mod">
          <ac:chgData name="Pablo Irarrazaval Mena" userId="3c111ed6-5bfc-416b-8ce2-02d94e7909c8" providerId="ADAL" clId="{16E5ADCD-6450-4F20-847E-4BE127592FA4}" dt="2023-11-18T21:12:08.187" v="657" actId="1582"/>
          <ac:spMkLst>
            <pc:docMk/>
            <pc:sldMk cId="1730120574" sldId="398"/>
            <ac:spMk id="23" creationId="{81437E2A-7BF9-7EDC-A79A-A43E17D4DA8C}"/>
          </ac:spMkLst>
        </pc:spChg>
        <pc:spChg chg="add mod">
          <ac:chgData name="Pablo Irarrazaval Mena" userId="3c111ed6-5bfc-416b-8ce2-02d94e7909c8" providerId="ADAL" clId="{16E5ADCD-6450-4F20-847E-4BE127592FA4}" dt="2023-11-18T21:13:34.834" v="678" actId="1076"/>
          <ac:spMkLst>
            <pc:docMk/>
            <pc:sldMk cId="1730120574" sldId="398"/>
            <ac:spMk id="43" creationId="{90401C1D-6CBB-6201-46DC-699F2768F2D6}"/>
          </ac:spMkLst>
        </pc:spChg>
        <pc:picChg chg="add mod ord">
          <ac:chgData name="Pablo Irarrazaval Mena" userId="3c111ed6-5bfc-416b-8ce2-02d94e7909c8" providerId="ADAL" clId="{16E5ADCD-6450-4F20-847E-4BE127592FA4}" dt="2023-11-18T21:09:25.541" v="495" actId="167"/>
          <ac:picMkLst>
            <pc:docMk/>
            <pc:sldMk cId="1730120574" sldId="398"/>
            <ac:picMk id="3" creationId="{D3D99630-20A1-BC77-B85C-B16646000F98}"/>
          </ac:picMkLst>
        </pc:picChg>
        <pc:picChg chg="add mod ord">
          <ac:chgData name="Pablo Irarrazaval Mena" userId="3c111ed6-5bfc-416b-8ce2-02d94e7909c8" providerId="ADAL" clId="{16E5ADCD-6450-4F20-847E-4BE127592FA4}" dt="2023-11-18T21:09:49.583" v="500" actId="167"/>
          <ac:picMkLst>
            <pc:docMk/>
            <pc:sldMk cId="1730120574" sldId="398"/>
            <ac:picMk id="6" creationId="{FC1A4170-92D4-0303-940F-027DA6356E7B}"/>
          </ac:picMkLst>
        </pc:picChg>
        <pc:picChg chg="add mod ord">
          <ac:chgData name="Pablo Irarrazaval Mena" userId="3c111ed6-5bfc-416b-8ce2-02d94e7909c8" providerId="ADAL" clId="{16E5ADCD-6450-4F20-847E-4BE127592FA4}" dt="2023-11-18T21:10:08.925" v="504" actId="167"/>
          <ac:picMkLst>
            <pc:docMk/>
            <pc:sldMk cId="1730120574" sldId="398"/>
            <ac:picMk id="8" creationId="{81BF200A-2235-F74A-8868-CB24575AE347}"/>
          </ac:picMkLst>
        </pc:picChg>
        <pc:picChg chg="add del">
          <ac:chgData name="Pablo Irarrazaval Mena" userId="3c111ed6-5bfc-416b-8ce2-02d94e7909c8" providerId="ADAL" clId="{16E5ADCD-6450-4F20-847E-4BE127592FA4}" dt="2023-11-18T21:12:13.687" v="658" actId="478"/>
          <ac:picMkLst>
            <pc:docMk/>
            <pc:sldMk cId="1730120574" sldId="398"/>
            <ac:picMk id="9" creationId="{E4A69565-C12D-5AC7-D07A-5F64E68CED4E}"/>
          </ac:picMkLst>
        </pc:picChg>
        <pc:picChg chg="add mod ord">
          <ac:chgData name="Pablo Irarrazaval Mena" userId="3c111ed6-5bfc-416b-8ce2-02d94e7909c8" providerId="ADAL" clId="{16E5ADCD-6450-4F20-847E-4BE127592FA4}" dt="2023-11-18T21:10:28.066" v="508" actId="167"/>
          <ac:picMkLst>
            <pc:docMk/>
            <pc:sldMk cId="1730120574" sldId="398"/>
            <ac:picMk id="11" creationId="{53708E5B-444E-2DAA-13C2-E032B025C41E}"/>
          </ac:picMkLst>
        </pc:picChg>
        <pc:picChg chg="mod ord replST">
          <ac:chgData name="Pablo Irarrazaval Mena" userId="3c111ed6-5bfc-416b-8ce2-02d94e7909c8" providerId="ADAL" clId="{16E5ADCD-6450-4F20-847E-4BE127592FA4}" dt="2023-11-18T21:10:56.142" v="559" actId="962"/>
          <ac:picMkLst>
            <pc:docMk/>
            <pc:sldMk cId="1730120574" sldId="398"/>
            <ac:picMk id="13" creationId="{5880A88A-0125-30DF-3F02-9C92697C8B17}"/>
          </ac:picMkLst>
        </pc:picChg>
        <pc:picChg chg="mod ord replST">
          <ac:chgData name="Pablo Irarrazaval Mena" userId="3c111ed6-5bfc-416b-8ce2-02d94e7909c8" providerId="ADAL" clId="{16E5ADCD-6450-4F20-847E-4BE127592FA4}" dt="2023-11-18T21:11:03.652" v="591" actId="962"/>
          <ac:picMkLst>
            <pc:docMk/>
            <pc:sldMk cId="1730120574" sldId="398"/>
            <ac:picMk id="15" creationId="{05C703E5-91AA-1584-47E6-40894C195CEE}"/>
          </ac:picMkLst>
        </pc:picChg>
        <pc:picChg chg="mod ord replST">
          <ac:chgData name="Pablo Irarrazaval Mena" userId="3c111ed6-5bfc-416b-8ce2-02d94e7909c8" providerId="ADAL" clId="{16E5ADCD-6450-4F20-847E-4BE127592FA4}" dt="2023-11-18T21:11:09.192" v="622" actId="962"/>
          <ac:picMkLst>
            <pc:docMk/>
            <pc:sldMk cId="1730120574" sldId="398"/>
            <ac:picMk id="17" creationId="{3F60D7A6-5EE9-CABC-9597-02D826A9342F}"/>
          </ac:picMkLst>
        </pc:picChg>
        <pc:picChg chg="del">
          <ac:chgData name="Pablo Irarrazaval Mena" userId="3c111ed6-5bfc-416b-8ce2-02d94e7909c8" providerId="ADAL" clId="{16E5ADCD-6450-4F20-847E-4BE127592FA4}" dt="2023-11-18T21:09:28.014" v="496" actId="478"/>
          <ac:picMkLst>
            <pc:docMk/>
            <pc:sldMk cId="1730120574" sldId="398"/>
            <ac:picMk id="18" creationId="{82C2ED00-00E3-1614-C957-FAE5EEB4B7A6}"/>
          </ac:picMkLst>
        </pc:picChg>
        <pc:picChg chg="del">
          <ac:chgData name="Pablo Irarrazaval Mena" userId="3c111ed6-5bfc-416b-8ce2-02d94e7909c8" providerId="ADAL" clId="{16E5ADCD-6450-4F20-847E-4BE127592FA4}" dt="2023-11-18T21:09:52.031" v="501" actId="478"/>
          <ac:picMkLst>
            <pc:docMk/>
            <pc:sldMk cId="1730120574" sldId="398"/>
            <ac:picMk id="20" creationId="{D6E10EA1-CC0B-FC37-11F8-47F093BE3D37}"/>
          </ac:picMkLst>
        </pc:picChg>
        <pc:picChg chg="mod ord replST">
          <ac:chgData name="Pablo Irarrazaval Mena" userId="3c111ed6-5bfc-416b-8ce2-02d94e7909c8" providerId="ADAL" clId="{16E5ADCD-6450-4F20-847E-4BE127592FA4}" dt="2023-11-18T21:11:15.787" v="652" actId="962"/>
          <ac:picMkLst>
            <pc:docMk/>
            <pc:sldMk cId="1730120574" sldId="398"/>
            <ac:picMk id="21" creationId="{CA1B9751-73D5-2550-AE44-AD14E8C5D76F}"/>
          </ac:picMkLst>
        </pc:picChg>
        <pc:picChg chg="del">
          <ac:chgData name="Pablo Irarrazaval Mena" userId="3c111ed6-5bfc-416b-8ce2-02d94e7909c8" providerId="ADAL" clId="{16E5ADCD-6450-4F20-847E-4BE127592FA4}" dt="2023-11-18T21:10:11.209" v="505" actId="478"/>
          <ac:picMkLst>
            <pc:docMk/>
            <pc:sldMk cId="1730120574" sldId="398"/>
            <ac:picMk id="22" creationId="{5B0F17B3-A9F8-CD54-CCF2-17AE2103735A}"/>
          </ac:picMkLst>
        </pc:picChg>
        <pc:picChg chg="del">
          <ac:chgData name="Pablo Irarrazaval Mena" userId="3c111ed6-5bfc-416b-8ce2-02d94e7909c8" providerId="ADAL" clId="{16E5ADCD-6450-4F20-847E-4BE127592FA4}" dt="2023-11-18T21:10:30.062" v="509" actId="478"/>
          <ac:picMkLst>
            <pc:docMk/>
            <pc:sldMk cId="1730120574" sldId="398"/>
            <ac:picMk id="24" creationId="{1CCC11A0-C3EE-3365-3DC0-575AD6539C65}"/>
          </ac:picMkLst>
        </pc:picChg>
        <pc:picChg chg="del">
          <ac:chgData name="Pablo Irarrazaval Mena" userId="3c111ed6-5bfc-416b-8ce2-02d94e7909c8" providerId="ADAL" clId="{16E5ADCD-6450-4F20-847E-4BE127592FA4}" dt="2023-11-18T21:10:36.811" v="510" actId="478"/>
          <ac:picMkLst>
            <pc:docMk/>
            <pc:sldMk cId="1730120574" sldId="398"/>
            <ac:picMk id="26" creationId="{5443A4D6-09E0-4293-4403-8D798D38063A}"/>
          </ac:picMkLst>
        </pc:picChg>
        <pc:picChg chg="del mod">
          <ac:chgData name="Pablo Irarrazaval Mena" userId="3c111ed6-5bfc-416b-8ce2-02d94e7909c8" providerId="ADAL" clId="{16E5ADCD-6450-4F20-847E-4BE127592FA4}" dt="2023-11-18T21:10:56.139" v="557" actId="478"/>
          <ac:picMkLst>
            <pc:docMk/>
            <pc:sldMk cId="1730120574" sldId="398"/>
            <ac:picMk id="31" creationId="{D2CCCB59-6FCF-3274-BA05-03EBDD49F00A}"/>
          </ac:picMkLst>
        </pc:picChg>
        <pc:picChg chg="del mod">
          <ac:chgData name="Pablo Irarrazaval Mena" userId="3c111ed6-5bfc-416b-8ce2-02d94e7909c8" providerId="ADAL" clId="{16E5ADCD-6450-4F20-847E-4BE127592FA4}" dt="2023-11-18T21:11:03.649" v="589" actId="478"/>
          <ac:picMkLst>
            <pc:docMk/>
            <pc:sldMk cId="1730120574" sldId="398"/>
            <ac:picMk id="34" creationId="{99770018-0727-3547-5B82-B747462BC0F8}"/>
          </ac:picMkLst>
        </pc:picChg>
        <pc:picChg chg="del mod">
          <ac:chgData name="Pablo Irarrazaval Mena" userId="3c111ed6-5bfc-416b-8ce2-02d94e7909c8" providerId="ADAL" clId="{16E5ADCD-6450-4F20-847E-4BE127592FA4}" dt="2023-11-18T21:11:09.188" v="620" actId="478"/>
          <ac:picMkLst>
            <pc:docMk/>
            <pc:sldMk cId="1730120574" sldId="398"/>
            <ac:picMk id="37" creationId="{B5B18E36-6E66-41BF-8068-D5A936E80A02}"/>
          </ac:picMkLst>
        </pc:picChg>
        <pc:picChg chg="del mod">
          <ac:chgData name="Pablo Irarrazaval Mena" userId="3c111ed6-5bfc-416b-8ce2-02d94e7909c8" providerId="ADAL" clId="{16E5ADCD-6450-4F20-847E-4BE127592FA4}" dt="2023-11-18T21:11:15.784" v="650" actId="478"/>
          <ac:picMkLst>
            <pc:docMk/>
            <pc:sldMk cId="1730120574" sldId="398"/>
            <ac:picMk id="40" creationId="{2492A0E5-0E35-BCE4-D912-2431955927A9}"/>
          </ac:picMkLst>
        </pc:picChg>
        <pc:picChg chg="add del mod">
          <ac:chgData name="Pablo Irarrazaval Mena" userId="3c111ed6-5bfc-416b-8ce2-02d94e7909c8" providerId="ADAL" clId="{16E5ADCD-6450-4F20-847E-4BE127592FA4}" dt="2023-11-18T21:14:09.969" v="708" actId="478"/>
          <ac:picMkLst>
            <pc:docMk/>
            <pc:sldMk cId="1730120574" sldId="398"/>
            <ac:picMk id="44" creationId="{0A81865D-13EE-4519-250F-D03F9D3DDD52}"/>
          </ac:picMkLst>
        </pc:picChg>
        <pc:picChg chg="mod ord replST">
          <ac:chgData name="Pablo Irarrazaval Mena" userId="3c111ed6-5bfc-416b-8ce2-02d94e7909c8" providerId="ADAL" clId="{16E5ADCD-6450-4F20-847E-4BE127592FA4}" dt="2023-11-18T21:14:13.756" v="711" actId="1076"/>
          <ac:picMkLst>
            <pc:docMk/>
            <pc:sldMk cId="1730120574" sldId="398"/>
            <ac:picMk id="46" creationId="{6F372B05-3675-581B-896A-13B82C9B6D4E}"/>
          </ac:picMkLst>
        </pc:picChg>
        <pc:cxnChg chg="add mod">
          <ac:chgData name="Pablo Irarrazaval Mena" userId="3c111ed6-5bfc-416b-8ce2-02d94e7909c8" providerId="ADAL" clId="{16E5ADCD-6450-4F20-847E-4BE127592FA4}" dt="2023-11-18T21:12:41.439" v="663" actId="208"/>
          <ac:cxnSpMkLst>
            <pc:docMk/>
            <pc:sldMk cId="1730120574" sldId="398"/>
            <ac:cxnSpMk id="25" creationId="{EF3A9479-4A59-3DC2-13F1-CF02251EE5D0}"/>
          </ac:cxnSpMkLst>
        </pc:cxnChg>
        <pc:cxnChg chg="add mod">
          <ac:chgData name="Pablo Irarrazaval Mena" userId="3c111ed6-5bfc-416b-8ce2-02d94e7909c8" providerId="ADAL" clId="{16E5ADCD-6450-4F20-847E-4BE127592FA4}" dt="2023-11-18T21:12:48.785" v="666" actId="14100"/>
          <ac:cxnSpMkLst>
            <pc:docMk/>
            <pc:sldMk cId="1730120574" sldId="398"/>
            <ac:cxnSpMk id="30" creationId="{61AA0698-4AA5-A19E-9D4B-4A9454AC5043}"/>
          </ac:cxnSpMkLst>
        </pc:cxnChg>
        <pc:cxnChg chg="add mod">
          <ac:chgData name="Pablo Irarrazaval Mena" userId="3c111ed6-5bfc-416b-8ce2-02d94e7909c8" providerId="ADAL" clId="{16E5ADCD-6450-4F20-847E-4BE127592FA4}" dt="2023-11-18T21:12:55.839" v="669" actId="14100"/>
          <ac:cxnSpMkLst>
            <pc:docMk/>
            <pc:sldMk cId="1730120574" sldId="398"/>
            <ac:cxnSpMk id="35" creationId="{8D323905-8647-4AFF-5E98-AE808C55D4B0}"/>
          </ac:cxnSpMkLst>
        </pc:cxnChg>
        <pc:cxnChg chg="add mod">
          <ac:chgData name="Pablo Irarrazaval Mena" userId="3c111ed6-5bfc-416b-8ce2-02d94e7909c8" providerId="ADAL" clId="{16E5ADCD-6450-4F20-847E-4BE127592FA4}" dt="2023-11-18T21:13:02.574" v="672" actId="14100"/>
          <ac:cxnSpMkLst>
            <pc:docMk/>
            <pc:sldMk cId="1730120574" sldId="398"/>
            <ac:cxnSpMk id="39" creationId="{50A97034-E662-36CD-DBF6-F831C90A1569}"/>
          </ac:cxnSpMkLst>
        </pc:cxnChg>
      </pc:sldChg>
      <pc:sldChg chg="addSp delSp modSp new mod">
        <pc:chgData name="Pablo Irarrazaval Mena" userId="3c111ed6-5bfc-416b-8ce2-02d94e7909c8" providerId="ADAL" clId="{16E5ADCD-6450-4F20-847E-4BE127592FA4}" dt="2023-11-18T21:23:50.474" v="1088" actId="1076"/>
        <pc:sldMkLst>
          <pc:docMk/>
          <pc:sldMk cId="2798960404" sldId="399"/>
        </pc:sldMkLst>
        <pc:spChg chg="mod">
          <ac:chgData name="Pablo Irarrazaval Mena" userId="3c111ed6-5bfc-416b-8ce2-02d94e7909c8" providerId="ADAL" clId="{16E5ADCD-6450-4F20-847E-4BE127592FA4}" dt="2023-11-18T21:15:01.027" v="745" actId="20577"/>
          <ac:spMkLst>
            <pc:docMk/>
            <pc:sldMk cId="2798960404" sldId="399"/>
            <ac:spMk id="2" creationId="{C909A873-5DCB-BEE1-607E-981E2A7C48BB}"/>
          </ac:spMkLst>
        </pc:spChg>
        <pc:spChg chg="del">
          <ac:chgData name="Pablo Irarrazaval Mena" userId="3c111ed6-5bfc-416b-8ce2-02d94e7909c8" providerId="ADAL" clId="{16E5ADCD-6450-4F20-847E-4BE127592FA4}" dt="2023-11-18T21:14:50.918" v="713" actId="478"/>
          <ac:spMkLst>
            <pc:docMk/>
            <pc:sldMk cId="2798960404" sldId="399"/>
            <ac:spMk id="3" creationId="{B3792867-2988-C87E-005B-B81D2EE37B30}"/>
          </ac:spMkLst>
        </pc:spChg>
        <pc:spChg chg="add mod">
          <ac:chgData name="Pablo Irarrazaval Mena" userId="3c111ed6-5bfc-416b-8ce2-02d94e7909c8" providerId="ADAL" clId="{16E5ADCD-6450-4F20-847E-4BE127592FA4}" dt="2023-11-18T21:16:35.645" v="784" actId="1076"/>
          <ac:spMkLst>
            <pc:docMk/>
            <pc:sldMk cId="2798960404" sldId="399"/>
            <ac:spMk id="7" creationId="{8EF28382-EC6F-A7E4-D300-EBCFB5F6D3F3}"/>
          </ac:spMkLst>
        </pc:spChg>
        <pc:spChg chg="add mod">
          <ac:chgData name="Pablo Irarrazaval Mena" userId="3c111ed6-5bfc-416b-8ce2-02d94e7909c8" providerId="ADAL" clId="{16E5ADCD-6450-4F20-847E-4BE127592FA4}" dt="2023-11-18T21:17:48.749" v="961" actId="20577"/>
          <ac:spMkLst>
            <pc:docMk/>
            <pc:sldMk cId="2798960404" sldId="399"/>
            <ac:spMk id="12" creationId="{0CFEB6B5-B985-8B85-9FCA-E7A12B934514}"/>
          </ac:spMkLst>
        </pc:spChg>
        <pc:picChg chg="add del mod">
          <ac:chgData name="Pablo Irarrazaval Mena" userId="3c111ed6-5bfc-416b-8ce2-02d94e7909c8" providerId="ADAL" clId="{16E5ADCD-6450-4F20-847E-4BE127592FA4}" dt="2023-11-18T21:17:15.499" v="840" actId="478"/>
          <ac:picMkLst>
            <pc:docMk/>
            <pc:sldMk cId="2798960404" sldId="399"/>
            <ac:picMk id="4" creationId="{E62F7C4E-D280-80BB-44CB-9D727CBC2E6E}"/>
          </ac:picMkLst>
        </pc:picChg>
        <pc:picChg chg="del mod replST">
          <ac:chgData name="Pablo Irarrazaval Mena" userId="3c111ed6-5bfc-416b-8ce2-02d94e7909c8" providerId="ADAL" clId="{16E5ADCD-6450-4F20-847E-4BE127592FA4}" dt="2023-11-18T21:20:25.713" v="993" actId="478"/>
          <ac:picMkLst>
            <pc:docMk/>
            <pc:sldMk cId="2798960404" sldId="399"/>
            <ac:picMk id="6" creationId="{6DC34AEE-6260-023B-EE82-6A111F2BEAF4}"/>
          </ac:picMkLst>
        </pc:picChg>
        <pc:picChg chg="mod replST">
          <ac:chgData name="Pablo Irarrazaval Mena" userId="3c111ed6-5bfc-416b-8ce2-02d94e7909c8" providerId="ADAL" clId="{16E5ADCD-6450-4F20-847E-4BE127592FA4}" dt="2023-11-18T21:16:58.387" v="809" actId="1076"/>
          <ac:picMkLst>
            <pc:docMk/>
            <pc:sldMk cId="2798960404" sldId="399"/>
            <ac:picMk id="9" creationId="{5DD81BDE-9A96-D2FF-CEB6-01871FA39379}"/>
          </ac:picMkLst>
        </pc:picChg>
        <pc:picChg chg="mod ord replST">
          <ac:chgData name="Pablo Irarrazaval Mena" userId="3c111ed6-5bfc-416b-8ce2-02d94e7909c8" providerId="ADAL" clId="{16E5ADCD-6450-4F20-847E-4BE127592FA4}" dt="2023-11-18T21:17:15.501" v="842" actId="962"/>
          <ac:picMkLst>
            <pc:docMk/>
            <pc:sldMk cId="2798960404" sldId="399"/>
            <ac:picMk id="11" creationId="{7FA08DB4-3E47-2819-60E5-C5CDE3023486}"/>
          </ac:picMkLst>
        </pc:picChg>
        <pc:picChg chg="del mod ord replST">
          <ac:chgData name="Pablo Irarrazaval Mena" userId="3c111ed6-5bfc-416b-8ce2-02d94e7909c8" providerId="ADAL" clId="{16E5ADCD-6450-4F20-847E-4BE127592FA4}" dt="2023-11-18T21:21:09.004" v="1027" actId="478"/>
          <ac:picMkLst>
            <pc:docMk/>
            <pc:sldMk cId="2798960404" sldId="399"/>
            <ac:picMk id="14" creationId="{695EF426-7C67-76F9-7BD4-2E9A66F1A29A}"/>
          </ac:picMkLst>
        </pc:picChg>
        <pc:picChg chg="del mod ord replST">
          <ac:chgData name="Pablo Irarrazaval Mena" userId="3c111ed6-5bfc-416b-8ce2-02d94e7909c8" providerId="ADAL" clId="{16E5ADCD-6450-4F20-847E-4BE127592FA4}" dt="2023-11-18T21:21:35.755" v="1060" actId="478"/>
          <ac:picMkLst>
            <pc:docMk/>
            <pc:sldMk cId="2798960404" sldId="399"/>
            <ac:picMk id="16" creationId="{3DF95FF3-013A-6B05-E964-FBA9C9B96847}"/>
          </ac:picMkLst>
        </pc:picChg>
        <pc:picChg chg="mod ord replST">
          <ac:chgData name="Pablo Irarrazaval Mena" userId="3c111ed6-5bfc-416b-8ce2-02d94e7909c8" providerId="ADAL" clId="{16E5ADCD-6450-4F20-847E-4BE127592FA4}" dt="2023-11-18T21:21:42.320" v="1063" actId="1076"/>
          <ac:picMkLst>
            <pc:docMk/>
            <pc:sldMk cId="2798960404" sldId="399"/>
            <ac:picMk id="18" creationId="{80327EBE-DD39-29E2-B5CC-A5FF77CA6248}"/>
          </ac:picMkLst>
        </pc:picChg>
        <pc:picChg chg="mod replST">
          <ac:chgData name="Pablo Irarrazaval Mena" userId="3c111ed6-5bfc-416b-8ce2-02d94e7909c8" providerId="ADAL" clId="{16E5ADCD-6450-4F20-847E-4BE127592FA4}" dt="2023-11-18T21:23:50.474" v="1088" actId="1076"/>
          <ac:picMkLst>
            <pc:docMk/>
            <pc:sldMk cId="2798960404" sldId="399"/>
            <ac:picMk id="20" creationId="{C157203D-A159-3DA2-FB48-62D2E1F7C383}"/>
          </ac:picMkLst>
        </pc:picChg>
      </pc:sldChg>
      <pc:sldChg chg="addSp delSp modSp add mod">
        <pc:chgData name="Pablo Irarrazaval Mena" userId="3c111ed6-5bfc-416b-8ce2-02d94e7909c8" providerId="ADAL" clId="{16E5ADCD-6450-4F20-847E-4BE127592FA4}" dt="2023-11-18T21:42:14.087" v="1930" actId="962"/>
        <pc:sldMkLst>
          <pc:docMk/>
          <pc:sldMk cId="84378649" sldId="400"/>
        </pc:sldMkLst>
        <pc:spChg chg="mod">
          <ac:chgData name="Pablo Irarrazaval Mena" userId="3c111ed6-5bfc-416b-8ce2-02d94e7909c8" providerId="ADAL" clId="{16E5ADCD-6450-4F20-847E-4BE127592FA4}" dt="2023-11-18T21:26:50.716" v="1255" actId="20577"/>
          <ac:spMkLst>
            <pc:docMk/>
            <pc:sldMk cId="84378649" sldId="400"/>
            <ac:spMk id="7" creationId="{8EF28382-EC6F-A7E4-D300-EBCFB5F6D3F3}"/>
          </ac:spMkLst>
        </pc:spChg>
        <pc:spChg chg="del">
          <ac:chgData name="Pablo Irarrazaval Mena" userId="3c111ed6-5bfc-416b-8ce2-02d94e7909c8" providerId="ADAL" clId="{16E5ADCD-6450-4F20-847E-4BE127592FA4}" dt="2023-11-18T21:26:15.060" v="1202" actId="478"/>
          <ac:spMkLst>
            <pc:docMk/>
            <pc:sldMk cId="84378649" sldId="400"/>
            <ac:spMk id="12" creationId="{0CFEB6B5-B985-8B85-9FCA-E7A12B934514}"/>
          </ac:spMkLst>
        </pc:spChg>
        <pc:picChg chg="del mod ord replST">
          <ac:chgData name="Pablo Irarrazaval Mena" userId="3c111ed6-5bfc-416b-8ce2-02d94e7909c8" providerId="ADAL" clId="{16E5ADCD-6450-4F20-847E-4BE127592FA4}" dt="2023-11-18T21:25:29.300" v="1154" actId="478"/>
          <ac:picMkLst>
            <pc:docMk/>
            <pc:sldMk cId="84378649" sldId="400"/>
            <ac:picMk id="4" creationId="{DA24A552-B347-3D1B-7DB2-BC97FD893BE5}"/>
          </ac:picMkLst>
        </pc:picChg>
        <pc:picChg chg="mod ord replST">
          <ac:chgData name="Pablo Irarrazaval Mena" userId="3c111ed6-5bfc-416b-8ce2-02d94e7909c8" providerId="ADAL" clId="{16E5ADCD-6450-4F20-847E-4BE127592FA4}" dt="2023-11-18T21:25:51.622" v="1200" actId="1037"/>
          <ac:picMkLst>
            <pc:docMk/>
            <pc:sldMk cId="84378649" sldId="400"/>
            <ac:picMk id="6" creationId="{895743A3-E4C5-B6AD-50F6-8599D8A5DCC8}"/>
          </ac:picMkLst>
        </pc:picChg>
        <pc:picChg chg="add del mod">
          <ac:chgData name="Pablo Irarrazaval Mena" userId="3c111ed6-5bfc-416b-8ce2-02d94e7909c8" providerId="ADAL" clId="{16E5ADCD-6450-4F20-847E-4BE127592FA4}" dt="2023-11-18T21:28:11.441" v="1285" actId="478"/>
          <ac:picMkLst>
            <pc:docMk/>
            <pc:sldMk cId="84378649" sldId="400"/>
            <ac:picMk id="8" creationId="{CB40A58E-49C2-57BE-7E73-B39AFDA19E30}"/>
          </ac:picMkLst>
        </pc:picChg>
        <pc:picChg chg="del mod">
          <ac:chgData name="Pablo Irarrazaval Mena" userId="3c111ed6-5bfc-416b-8ce2-02d94e7909c8" providerId="ADAL" clId="{16E5ADCD-6450-4F20-847E-4BE127592FA4}" dt="2023-11-18T21:25:22.455" v="1122" actId="478"/>
          <ac:picMkLst>
            <pc:docMk/>
            <pc:sldMk cId="84378649" sldId="400"/>
            <ac:picMk id="9" creationId="{5DD81BDE-9A96-D2FF-CEB6-01871FA39379}"/>
          </ac:picMkLst>
        </pc:picChg>
        <pc:picChg chg="del">
          <ac:chgData name="Pablo Irarrazaval Mena" userId="3c111ed6-5bfc-416b-8ce2-02d94e7909c8" providerId="ADAL" clId="{16E5ADCD-6450-4F20-847E-4BE127592FA4}" dt="2023-11-18T21:25:47.328" v="1189" actId="478"/>
          <ac:picMkLst>
            <pc:docMk/>
            <pc:sldMk cId="84378649" sldId="400"/>
            <ac:picMk id="11" creationId="{7FA08DB4-3E47-2819-60E5-C5CDE3023486}"/>
          </ac:picMkLst>
        </pc:picChg>
        <pc:picChg chg="del mod ord replST">
          <ac:chgData name="Pablo Irarrazaval Mena" userId="3c111ed6-5bfc-416b-8ce2-02d94e7909c8" providerId="ADAL" clId="{16E5ADCD-6450-4F20-847E-4BE127592FA4}" dt="2023-11-18T21:28:30.914" v="1316" actId="478"/>
          <ac:picMkLst>
            <pc:docMk/>
            <pc:sldMk cId="84378649" sldId="400"/>
            <ac:picMk id="13" creationId="{AFAC6855-7EEA-DC9D-273E-2EF6C233CA08}"/>
          </ac:picMkLst>
        </pc:picChg>
        <pc:picChg chg="del mod ord replST">
          <ac:chgData name="Pablo Irarrazaval Mena" userId="3c111ed6-5bfc-416b-8ce2-02d94e7909c8" providerId="ADAL" clId="{16E5ADCD-6450-4F20-847E-4BE127592FA4}" dt="2023-11-18T21:28:55.791" v="1346" actId="478"/>
          <ac:picMkLst>
            <pc:docMk/>
            <pc:sldMk cId="84378649" sldId="400"/>
            <ac:picMk id="15" creationId="{B15D4E2B-4B10-4B15-80B7-E79BD3A848B2}"/>
          </ac:picMkLst>
        </pc:picChg>
        <pc:picChg chg="del mod ord replST">
          <ac:chgData name="Pablo Irarrazaval Mena" userId="3c111ed6-5bfc-416b-8ce2-02d94e7909c8" providerId="ADAL" clId="{16E5ADCD-6450-4F20-847E-4BE127592FA4}" dt="2023-11-18T21:29:53.209" v="1376" actId="478"/>
          <ac:picMkLst>
            <pc:docMk/>
            <pc:sldMk cId="84378649" sldId="400"/>
            <ac:picMk id="17" creationId="{94F37020-50E0-2929-FE32-9174E2E6AC1F}"/>
          </ac:picMkLst>
        </pc:picChg>
        <pc:picChg chg="del">
          <ac:chgData name="Pablo Irarrazaval Mena" userId="3c111ed6-5bfc-416b-8ce2-02d94e7909c8" providerId="ADAL" clId="{16E5ADCD-6450-4F20-847E-4BE127592FA4}" dt="2023-11-18T21:26:12.967" v="1201" actId="478"/>
          <ac:picMkLst>
            <pc:docMk/>
            <pc:sldMk cId="84378649" sldId="400"/>
            <ac:picMk id="18" creationId="{80327EBE-DD39-29E2-B5CC-A5FF77CA6248}"/>
          </ac:picMkLst>
        </pc:picChg>
        <pc:picChg chg="mod">
          <ac:chgData name="Pablo Irarrazaval Mena" userId="3c111ed6-5bfc-416b-8ce2-02d94e7909c8" providerId="ADAL" clId="{16E5ADCD-6450-4F20-847E-4BE127592FA4}" dt="2023-11-18T21:26:32.179" v="1217" actId="1076"/>
          <ac:picMkLst>
            <pc:docMk/>
            <pc:sldMk cId="84378649" sldId="400"/>
            <ac:picMk id="20" creationId="{C157203D-A159-3DA2-FB48-62D2E1F7C383}"/>
          </ac:picMkLst>
        </pc:picChg>
        <pc:picChg chg="del mod ord replST">
          <ac:chgData name="Pablo Irarrazaval Mena" userId="3c111ed6-5bfc-416b-8ce2-02d94e7909c8" providerId="ADAL" clId="{16E5ADCD-6450-4F20-847E-4BE127592FA4}" dt="2023-11-18T21:33:14.517" v="1472" actId="478"/>
          <ac:picMkLst>
            <pc:docMk/>
            <pc:sldMk cId="84378649" sldId="400"/>
            <ac:picMk id="21" creationId="{68D7CACA-E55C-D642-FCE6-697D7A459B24}"/>
          </ac:picMkLst>
        </pc:picChg>
        <pc:picChg chg="add del mod">
          <ac:chgData name="Pablo Irarrazaval Mena" userId="3c111ed6-5bfc-416b-8ce2-02d94e7909c8" providerId="ADAL" clId="{16E5ADCD-6450-4F20-847E-4BE127592FA4}" dt="2023-11-18T21:32:07.231" v="1411" actId="478"/>
          <ac:picMkLst>
            <pc:docMk/>
            <pc:sldMk cId="84378649" sldId="400"/>
            <ac:picMk id="22" creationId="{B24FC7ED-7C42-0804-0A9B-424E7B48E024}"/>
          </ac:picMkLst>
        </pc:picChg>
        <pc:picChg chg="del mod ord replST">
          <ac:chgData name="Pablo Irarrazaval Mena" userId="3c111ed6-5bfc-416b-8ce2-02d94e7909c8" providerId="ADAL" clId="{16E5ADCD-6450-4F20-847E-4BE127592FA4}" dt="2023-11-18T21:32:17.046" v="1441" actId="478"/>
          <ac:picMkLst>
            <pc:docMk/>
            <pc:sldMk cId="84378649" sldId="400"/>
            <ac:picMk id="24" creationId="{4689E1EB-95A6-2CB6-5F98-4D862AA0039D}"/>
          </ac:picMkLst>
        </pc:picChg>
        <pc:picChg chg="del mod ord replST">
          <ac:chgData name="Pablo Irarrazaval Mena" userId="3c111ed6-5bfc-416b-8ce2-02d94e7909c8" providerId="ADAL" clId="{16E5ADCD-6450-4F20-847E-4BE127592FA4}" dt="2023-11-18T21:35:24.499" v="1533" actId="478"/>
          <ac:picMkLst>
            <pc:docMk/>
            <pc:sldMk cId="84378649" sldId="400"/>
            <ac:picMk id="26" creationId="{2754AF42-5992-C71D-DCBA-E5A225C1A767}"/>
          </ac:picMkLst>
        </pc:picChg>
        <pc:picChg chg="del mod ord replST">
          <ac:chgData name="Pablo Irarrazaval Mena" userId="3c111ed6-5bfc-416b-8ce2-02d94e7909c8" providerId="ADAL" clId="{16E5ADCD-6450-4F20-847E-4BE127592FA4}" dt="2023-11-18T21:33:25.405" v="1503" actId="478"/>
          <ac:picMkLst>
            <pc:docMk/>
            <pc:sldMk cId="84378649" sldId="400"/>
            <ac:picMk id="28" creationId="{7CA24D00-58D4-AE80-5595-D867934BA380}"/>
          </ac:picMkLst>
        </pc:picChg>
        <pc:picChg chg="mod ord replST">
          <ac:chgData name="Pablo Irarrazaval Mena" userId="3c111ed6-5bfc-416b-8ce2-02d94e7909c8" providerId="ADAL" clId="{16E5ADCD-6450-4F20-847E-4BE127592FA4}" dt="2023-11-18T21:33:25.408" v="1505" actId="962"/>
          <ac:picMkLst>
            <pc:docMk/>
            <pc:sldMk cId="84378649" sldId="400"/>
            <ac:picMk id="30" creationId="{E62D3258-B56A-737A-C5A5-29966252888C}"/>
          </ac:picMkLst>
        </pc:picChg>
        <pc:picChg chg="del mod ord replST">
          <ac:chgData name="Pablo Irarrazaval Mena" userId="3c111ed6-5bfc-416b-8ce2-02d94e7909c8" providerId="ADAL" clId="{16E5ADCD-6450-4F20-847E-4BE127592FA4}" dt="2023-11-18T21:35:56.675" v="1563" actId="478"/>
          <ac:picMkLst>
            <pc:docMk/>
            <pc:sldMk cId="84378649" sldId="400"/>
            <ac:picMk id="32" creationId="{DECCD2D9-D714-35F8-21CB-34846C7D9F14}"/>
          </ac:picMkLst>
        </pc:picChg>
        <pc:picChg chg="del mod ord replST">
          <ac:chgData name="Pablo Irarrazaval Mena" userId="3c111ed6-5bfc-416b-8ce2-02d94e7909c8" providerId="ADAL" clId="{16E5ADCD-6450-4F20-847E-4BE127592FA4}" dt="2023-11-18T21:36:36.512" v="1593" actId="478"/>
          <ac:picMkLst>
            <pc:docMk/>
            <pc:sldMk cId="84378649" sldId="400"/>
            <ac:picMk id="34" creationId="{4A1D21DA-8DFE-1960-0B9C-29CDA7738A70}"/>
          </ac:picMkLst>
        </pc:picChg>
        <pc:picChg chg="del mod ord replST">
          <ac:chgData name="Pablo Irarrazaval Mena" userId="3c111ed6-5bfc-416b-8ce2-02d94e7909c8" providerId="ADAL" clId="{16E5ADCD-6450-4F20-847E-4BE127592FA4}" dt="2023-11-18T21:36:42.442" v="1623" actId="478"/>
          <ac:picMkLst>
            <pc:docMk/>
            <pc:sldMk cId="84378649" sldId="400"/>
            <ac:picMk id="36" creationId="{48847634-3174-3F41-FE05-A41CE5E23B4C}"/>
          </ac:picMkLst>
        </pc:picChg>
        <pc:picChg chg="del mod ord replST">
          <ac:chgData name="Pablo Irarrazaval Mena" userId="3c111ed6-5bfc-416b-8ce2-02d94e7909c8" providerId="ADAL" clId="{16E5ADCD-6450-4F20-847E-4BE127592FA4}" dt="2023-11-18T21:36:56.187" v="1653" actId="478"/>
          <ac:picMkLst>
            <pc:docMk/>
            <pc:sldMk cId="84378649" sldId="400"/>
            <ac:picMk id="38" creationId="{F193FB57-9E3A-E9EC-24D8-23CC5BA488A1}"/>
          </ac:picMkLst>
        </pc:picChg>
        <pc:picChg chg="del mod ord replST">
          <ac:chgData name="Pablo Irarrazaval Mena" userId="3c111ed6-5bfc-416b-8ce2-02d94e7909c8" providerId="ADAL" clId="{16E5ADCD-6450-4F20-847E-4BE127592FA4}" dt="2023-11-18T21:37:34.544" v="1683" actId="478"/>
          <ac:picMkLst>
            <pc:docMk/>
            <pc:sldMk cId="84378649" sldId="400"/>
            <ac:picMk id="40" creationId="{3E5D4493-1E25-3399-5DD5-C4E6B30B1788}"/>
          </ac:picMkLst>
        </pc:picChg>
        <pc:picChg chg="del mod ord replST">
          <ac:chgData name="Pablo Irarrazaval Mena" userId="3c111ed6-5bfc-416b-8ce2-02d94e7909c8" providerId="ADAL" clId="{16E5ADCD-6450-4F20-847E-4BE127592FA4}" dt="2023-11-18T21:38:04.632" v="1713" actId="478"/>
          <ac:picMkLst>
            <pc:docMk/>
            <pc:sldMk cId="84378649" sldId="400"/>
            <ac:picMk id="42" creationId="{6AD67C40-670B-A660-D182-FF81A4734B97}"/>
          </ac:picMkLst>
        </pc:picChg>
        <pc:picChg chg="del mod ord replST">
          <ac:chgData name="Pablo Irarrazaval Mena" userId="3c111ed6-5bfc-416b-8ce2-02d94e7909c8" providerId="ADAL" clId="{16E5ADCD-6450-4F20-847E-4BE127592FA4}" dt="2023-11-18T21:38:58.732" v="1743" actId="478"/>
          <ac:picMkLst>
            <pc:docMk/>
            <pc:sldMk cId="84378649" sldId="400"/>
            <ac:picMk id="44" creationId="{B9151D9E-3BE0-EA3A-BCC1-05DC045EED0B}"/>
          </ac:picMkLst>
        </pc:picChg>
        <pc:picChg chg="mod ord replST">
          <ac:chgData name="Pablo Irarrazaval Mena" userId="3c111ed6-5bfc-416b-8ce2-02d94e7909c8" providerId="ADAL" clId="{16E5ADCD-6450-4F20-847E-4BE127592FA4}" dt="2023-11-18T21:39:27.030" v="1747" actId="1076"/>
          <ac:picMkLst>
            <pc:docMk/>
            <pc:sldMk cId="84378649" sldId="400"/>
            <ac:picMk id="46" creationId="{9D84C09F-A975-C72B-EDE8-B3A844393D90}"/>
          </ac:picMkLst>
        </pc:picChg>
        <pc:picChg chg="add del mod">
          <ac:chgData name="Pablo Irarrazaval Mena" userId="3c111ed6-5bfc-416b-8ce2-02d94e7909c8" providerId="ADAL" clId="{16E5ADCD-6450-4F20-847E-4BE127592FA4}" dt="2023-11-18T21:40:38.491" v="1777" actId="478"/>
          <ac:picMkLst>
            <pc:docMk/>
            <pc:sldMk cId="84378649" sldId="400"/>
            <ac:picMk id="47" creationId="{0FEA6F59-7A61-FD26-10CA-2AE2C89C308A}"/>
          </ac:picMkLst>
        </pc:picChg>
        <pc:picChg chg="del mod ord replST">
          <ac:chgData name="Pablo Irarrazaval Mena" userId="3c111ed6-5bfc-416b-8ce2-02d94e7909c8" providerId="ADAL" clId="{16E5ADCD-6450-4F20-847E-4BE127592FA4}" dt="2023-11-18T21:41:10.163" v="1808" actId="478"/>
          <ac:picMkLst>
            <pc:docMk/>
            <pc:sldMk cId="84378649" sldId="400"/>
            <ac:picMk id="49" creationId="{AA7466EA-27F0-0ACB-D918-9A79ADEF7296}"/>
          </ac:picMkLst>
        </pc:picChg>
        <pc:picChg chg="del mod ord replST">
          <ac:chgData name="Pablo Irarrazaval Mena" userId="3c111ed6-5bfc-416b-8ce2-02d94e7909c8" providerId="ADAL" clId="{16E5ADCD-6450-4F20-847E-4BE127592FA4}" dt="2023-11-18T21:41:25.372" v="1838" actId="478"/>
          <ac:picMkLst>
            <pc:docMk/>
            <pc:sldMk cId="84378649" sldId="400"/>
            <ac:picMk id="51" creationId="{17186A2C-1170-E52F-259C-56722B64A624}"/>
          </ac:picMkLst>
        </pc:picChg>
        <pc:picChg chg="del mod ord replST">
          <ac:chgData name="Pablo Irarrazaval Mena" userId="3c111ed6-5bfc-416b-8ce2-02d94e7909c8" providerId="ADAL" clId="{16E5ADCD-6450-4F20-847E-4BE127592FA4}" dt="2023-11-18T21:41:48.710" v="1868" actId="478"/>
          <ac:picMkLst>
            <pc:docMk/>
            <pc:sldMk cId="84378649" sldId="400"/>
            <ac:picMk id="53" creationId="{47402EA1-BD7C-0BC6-22AA-47D1BD49E0D7}"/>
          </ac:picMkLst>
        </pc:picChg>
        <pc:picChg chg="del mod ord replST">
          <ac:chgData name="Pablo Irarrazaval Mena" userId="3c111ed6-5bfc-416b-8ce2-02d94e7909c8" providerId="ADAL" clId="{16E5ADCD-6450-4F20-847E-4BE127592FA4}" dt="2023-11-18T21:42:04.939" v="1898" actId="478"/>
          <ac:picMkLst>
            <pc:docMk/>
            <pc:sldMk cId="84378649" sldId="400"/>
            <ac:picMk id="55" creationId="{CD5610D6-2319-80F6-ACA7-E55887F63160}"/>
          </ac:picMkLst>
        </pc:picChg>
        <pc:picChg chg="del mod ord replST">
          <ac:chgData name="Pablo Irarrazaval Mena" userId="3c111ed6-5bfc-416b-8ce2-02d94e7909c8" providerId="ADAL" clId="{16E5ADCD-6450-4F20-847E-4BE127592FA4}" dt="2023-11-18T21:42:14.085" v="1928" actId="478"/>
          <ac:picMkLst>
            <pc:docMk/>
            <pc:sldMk cId="84378649" sldId="400"/>
            <ac:picMk id="57" creationId="{82DAC7A3-18A7-B430-30ED-7C916057B3B2}"/>
          </ac:picMkLst>
        </pc:picChg>
        <pc:picChg chg="mod ord replST">
          <ac:chgData name="Pablo Irarrazaval Mena" userId="3c111ed6-5bfc-416b-8ce2-02d94e7909c8" providerId="ADAL" clId="{16E5ADCD-6450-4F20-847E-4BE127592FA4}" dt="2023-11-18T21:42:14.087" v="1930" actId="962"/>
          <ac:picMkLst>
            <pc:docMk/>
            <pc:sldMk cId="84378649" sldId="400"/>
            <ac:picMk id="59" creationId="{D7408173-CC7D-3ECF-6A21-19DA611722AD}"/>
          </ac:picMkLst>
        </pc:picChg>
      </pc:sldChg>
      <pc:sldChg chg="addSp delSp modSp add mod">
        <pc:chgData name="Pablo Irarrazaval Mena" userId="3c111ed6-5bfc-416b-8ce2-02d94e7909c8" providerId="ADAL" clId="{16E5ADCD-6450-4F20-847E-4BE127592FA4}" dt="2023-11-18T21:56:37.536" v="2376" actId="1076"/>
        <pc:sldMkLst>
          <pc:docMk/>
          <pc:sldMk cId="1901639830" sldId="401"/>
        </pc:sldMkLst>
        <pc:spChg chg="mod">
          <ac:chgData name="Pablo Irarrazaval Mena" userId="3c111ed6-5bfc-416b-8ce2-02d94e7909c8" providerId="ADAL" clId="{16E5ADCD-6450-4F20-847E-4BE127592FA4}" dt="2023-11-18T21:43:33.582" v="1997" actId="20577"/>
          <ac:spMkLst>
            <pc:docMk/>
            <pc:sldMk cId="1901639830" sldId="401"/>
            <ac:spMk id="7" creationId="{8EF28382-EC6F-A7E4-D300-EBCFB5F6D3F3}"/>
          </ac:spMkLst>
        </pc:spChg>
        <pc:spChg chg="add mod">
          <ac:chgData name="Pablo Irarrazaval Mena" userId="3c111ed6-5bfc-416b-8ce2-02d94e7909c8" providerId="ADAL" clId="{16E5ADCD-6450-4F20-847E-4BE127592FA4}" dt="2023-11-18T21:50:55.922" v="2271" actId="1076"/>
          <ac:spMkLst>
            <pc:docMk/>
            <pc:sldMk cId="1901639830" sldId="401"/>
            <ac:spMk id="9" creationId="{CD408746-8C97-33C8-BC3F-46E502E73014}"/>
          </ac:spMkLst>
        </pc:spChg>
        <pc:spChg chg="add mod">
          <ac:chgData name="Pablo Irarrazaval Mena" userId="3c111ed6-5bfc-416b-8ce2-02d94e7909c8" providerId="ADAL" clId="{16E5ADCD-6450-4F20-847E-4BE127592FA4}" dt="2023-11-18T21:50:55.922" v="2271" actId="1076"/>
          <ac:spMkLst>
            <pc:docMk/>
            <pc:sldMk cId="1901639830" sldId="401"/>
            <ac:spMk id="10" creationId="{2CFB36E7-A745-1B4B-77F5-561B86AD14E7}"/>
          </ac:spMkLst>
        </pc:spChg>
        <pc:spChg chg="add mod">
          <ac:chgData name="Pablo Irarrazaval Mena" userId="3c111ed6-5bfc-416b-8ce2-02d94e7909c8" providerId="ADAL" clId="{16E5ADCD-6450-4F20-847E-4BE127592FA4}" dt="2023-11-18T21:56:37.536" v="2376" actId="1076"/>
          <ac:spMkLst>
            <pc:docMk/>
            <pc:sldMk cId="1901639830" sldId="401"/>
            <ac:spMk id="22" creationId="{5D937302-42AF-8247-1871-02E0B6C63501}"/>
          </ac:spMkLst>
        </pc:spChg>
        <pc:picChg chg="mod ord replST">
          <ac:chgData name="Pablo Irarrazaval Mena" userId="3c111ed6-5bfc-416b-8ce2-02d94e7909c8" providerId="ADAL" clId="{16E5ADCD-6450-4F20-847E-4BE127592FA4}" dt="2023-11-18T21:43:36.661" v="1998" actId="1076"/>
          <ac:picMkLst>
            <pc:docMk/>
            <pc:sldMk cId="1901639830" sldId="401"/>
            <ac:picMk id="4" creationId="{46DBC43E-ED2E-41B7-4E92-B2A88B1B4E9D}"/>
          </ac:picMkLst>
        </pc:picChg>
        <pc:picChg chg="del mod">
          <ac:chgData name="Pablo Irarrazaval Mena" userId="3c111ed6-5bfc-416b-8ce2-02d94e7909c8" providerId="ADAL" clId="{16E5ADCD-6450-4F20-847E-4BE127592FA4}" dt="2023-11-18T21:43:18.693" v="1972" actId="478"/>
          <ac:picMkLst>
            <pc:docMk/>
            <pc:sldMk cId="1901639830" sldId="401"/>
            <ac:picMk id="6" creationId="{895743A3-E4C5-B6AD-50F6-8599D8A5DCC8}"/>
          </ac:picMkLst>
        </pc:picChg>
        <pc:picChg chg="mod ord replST">
          <ac:chgData name="Pablo Irarrazaval Mena" userId="3c111ed6-5bfc-416b-8ce2-02d94e7909c8" providerId="ADAL" clId="{16E5ADCD-6450-4F20-847E-4BE127592FA4}" dt="2023-11-18T21:50:55.922" v="2271" actId="1076"/>
          <ac:picMkLst>
            <pc:docMk/>
            <pc:sldMk cId="1901639830" sldId="401"/>
            <ac:picMk id="8" creationId="{47E72F72-773F-E4F6-CE12-50E390AEC433}"/>
          </ac:picMkLst>
        </pc:picChg>
        <pc:picChg chg="add del mod">
          <ac:chgData name="Pablo Irarrazaval Mena" userId="3c111ed6-5bfc-416b-8ce2-02d94e7909c8" providerId="ADAL" clId="{16E5ADCD-6450-4F20-847E-4BE127592FA4}" dt="2023-11-18T21:52:07.459" v="2301" actId="478"/>
          <ac:picMkLst>
            <pc:docMk/>
            <pc:sldMk cId="1901639830" sldId="401"/>
            <ac:picMk id="16" creationId="{01A3FEE1-FE37-3513-E072-9D0EABFD08BA}"/>
          </ac:picMkLst>
        </pc:picChg>
        <pc:picChg chg="del mod ord replST">
          <ac:chgData name="Pablo Irarrazaval Mena" userId="3c111ed6-5bfc-416b-8ce2-02d94e7909c8" providerId="ADAL" clId="{16E5ADCD-6450-4F20-847E-4BE127592FA4}" dt="2023-11-18T21:55:55.708" v="2332" actId="478"/>
          <ac:picMkLst>
            <pc:docMk/>
            <pc:sldMk cId="1901639830" sldId="401"/>
            <ac:picMk id="18" creationId="{73BB2A94-CEE1-E7E5-62AF-FDDCFF061341}"/>
          </ac:picMkLst>
        </pc:picChg>
        <pc:picChg chg="del">
          <ac:chgData name="Pablo Irarrazaval Mena" userId="3c111ed6-5bfc-416b-8ce2-02d94e7909c8" providerId="ADAL" clId="{16E5ADCD-6450-4F20-847E-4BE127592FA4}" dt="2023-11-18T21:43:26.498" v="1975" actId="478"/>
          <ac:picMkLst>
            <pc:docMk/>
            <pc:sldMk cId="1901639830" sldId="401"/>
            <ac:picMk id="20" creationId="{C157203D-A159-3DA2-FB48-62D2E1F7C383}"/>
          </ac:picMkLst>
        </pc:picChg>
        <pc:picChg chg="mod ord replST">
          <ac:chgData name="Pablo Irarrazaval Mena" userId="3c111ed6-5bfc-416b-8ce2-02d94e7909c8" providerId="ADAL" clId="{16E5ADCD-6450-4F20-847E-4BE127592FA4}" dt="2023-11-18T21:56:15.034" v="2336" actId="1076"/>
          <ac:picMkLst>
            <pc:docMk/>
            <pc:sldMk cId="1901639830" sldId="401"/>
            <ac:picMk id="21" creationId="{599A9952-35FF-C0B7-CC0B-9C1702A18116}"/>
          </ac:picMkLst>
        </pc:picChg>
        <pc:picChg chg="del mod">
          <ac:chgData name="Pablo Irarrazaval Mena" userId="3c111ed6-5bfc-416b-8ce2-02d94e7909c8" providerId="ADAL" clId="{16E5ADCD-6450-4F20-847E-4BE127592FA4}" dt="2023-11-18T21:44:09.180" v="2029" actId="478"/>
          <ac:picMkLst>
            <pc:docMk/>
            <pc:sldMk cId="1901639830" sldId="401"/>
            <ac:picMk id="30" creationId="{E62D3258-B56A-737A-C5A5-29966252888C}"/>
          </ac:picMkLst>
        </pc:picChg>
        <pc:picChg chg="del mod">
          <ac:chgData name="Pablo Irarrazaval Mena" userId="3c111ed6-5bfc-416b-8ce2-02d94e7909c8" providerId="ADAL" clId="{16E5ADCD-6450-4F20-847E-4BE127592FA4}" dt="2023-11-18T21:43:48.535" v="2000" actId="478"/>
          <ac:picMkLst>
            <pc:docMk/>
            <pc:sldMk cId="1901639830" sldId="401"/>
            <ac:picMk id="46" creationId="{9D84C09F-A975-C72B-EDE8-B3A844393D90}"/>
          </ac:picMkLst>
        </pc:picChg>
        <pc:picChg chg="del">
          <ac:chgData name="Pablo Irarrazaval Mena" userId="3c111ed6-5bfc-416b-8ce2-02d94e7909c8" providerId="ADAL" clId="{16E5ADCD-6450-4F20-847E-4BE127592FA4}" dt="2023-11-18T21:43:49.510" v="2001" actId="478"/>
          <ac:picMkLst>
            <pc:docMk/>
            <pc:sldMk cId="1901639830" sldId="401"/>
            <ac:picMk id="59" creationId="{D7408173-CC7D-3ECF-6A21-19DA611722AD}"/>
          </ac:picMkLst>
        </pc:picChg>
        <pc:cxnChg chg="add mod">
          <ac:chgData name="Pablo Irarrazaval Mena" userId="3c111ed6-5bfc-416b-8ce2-02d94e7909c8" providerId="ADAL" clId="{16E5ADCD-6450-4F20-847E-4BE127592FA4}" dt="2023-11-18T21:50:55.922" v="2271" actId="1076"/>
          <ac:cxnSpMkLst>
            <pc:docMk/>
            <pc:sldMk cId="1901639830" sldId="401"/>
            <ac:cxnSpMk id="11" creationId="{422B4F32-C0C2-27FD-7844-40C78C925C8A}"/>
          </ac:cxnSpMkLst>
        </pc:cxnChg>
        <pc:cxnChg chg="add mod">
          <ac:chgData name="Pablo Irarrazaval Mena" userId="3c111ed6-5bfc-416b-8ce2-02d94e7909c8" providerId="ADAL" clId="{16E5ADCD-6450-4F20-847E-4BE127592FA4}" dt="2023-11-18T21:50:55.922" v="2271" actId="1076"/>
          <ac:cxnSpMkLst>
            <pc:docMk/>
            <pc:sldMk cId="1901639830" sldId="401"/>
            <ac:cxnSpMk id="13" creationId="{75A9B3F9-9408-6138-166C-ADC3424113B4}"/>
          </ac:cxnSpMkLst>
        </pc:cxnChg>
      </pc:sldChg>
      <pc:sldChg chg="addSp delSp modSp add mod">
        <pc:chgData name="Pablo Irarrazaval Mena" userId="3c111ed6-5bfc-416b-8ce2-02d94e7909c8" providerId="ADAL" clId="{16E5ADCD-6450-4F20-847E-4BE127592FA4}" dt="2023-11-18T21:50:10.637" v="2270" actId="1076"/>
        <pc:sldMkLst>
          <pc:docMk/>
          <pc:sldMk cId="3481875121" sldId="402"/>
        </pc:sldMkLst>
        <pc:spChg chg="add mod">
          <ac:chgData name="Pablo Irarrazaval Mena" userId="3c111ed6-5bfc-416b-8ce2-02d94e7909c8" providerId="ADAL" clId="{16E5ADCD-6450-4F20-847E-4BE127592FA4}" dt="2023-11-18T21:49:04.660" v="2146" actId="1076"/>
          <ac:spMkLst>
            <pc:docMk/>
            <pc:sldMk cId="3481875121" sldId="402"/>
            <ac:spMk id="3" creationId="{64EDB842-D586-6A04-52D7-DB7376655866}"/>
          </ac:spMkLst>
        </pc:spChg>
        <pc:spChg chg="add mod">
          <ac:chgData name="Pablo Irarrazaval Mena" userId="3c111ed6-5bfc-416b-8ce2-02d94e7909c8" providerId="ADAL" clId="{16E5ADCD-6450-4F20-847E-4BE127592FA4}" dt="2023-11-18T21:48:55.703" v="2144" actId="1582"/>
          <ac:spMkLst>
            <pc:docMk/>
            <pc:sldMk cId="3481875121" sldId="402"/>
            <ac:spMk id="11" creationId="{0E5B4BDA-0C94-CB26-3298-E5D658695A64}"/>
          </ac:spMkLst>
        </pc:spChg>
        <pc:spChg chg="add mod">
          <ac:chgData name="Pablo Irarrazaval Mena" userId="3c111ed6-5bfc-416b-8ce2-02d94e7909c8" providerId="ADAL" clId="{16E5ADCD-6450-4F20-847E-4BE127592FA4}" dt="2023-11-18T21:50:10.637" v="2270" actId="1076"/>
          <ac:spMkLst>
            <pc:docMk/>
            <pc:sldMk cId="3481875121" sldId="402"/>
            <ac:spMk id="12" creationId="{1ACC3C11-97D4-88D8-6AF6-C54ACBC749B6}"/>
          </ac:spMkLst>
        </pc:spChg>
        <pc:picChg chg="add del mod">
          <ac:chgData name="Pablo Irarrazaval Mena" userId="3c111ed6-5bfc-416b-8ce2-02d94e7909c8" providerId="ADAL" clId="{16E5ADCD-6450-4F20-847E-4BE127592FA4}" dt="2023-11-18T21:48:10.178" v="2132" actId="478"/>
          <ac:picMkLst>
            <pc:docMk/>
            <pc:sldMk cId="3481875121" sldId="402"/>
            <ac:picMk id="4" creationId="{7A67F6C1-124A-BDA9-B0CF-067ECAB86980}"/>
          </ac:picMkLst>
        </pc:picChg>
        <pc:picChg chg="mod ord replST">
          <ac:chgData name="Pablo Irarrazaval Mena" userId="3c111ed6-5bfc-416b-8ce2-02d94e7909c8" providerId="ADAL" clId="{16E5ADCD-6450-4F20-847E-4BE127592FA4}" dt="2023-11-18T21:49:04.660" v="2146" actId="1076"/>
          <ac:picMkLst>
            <pc:docMk/>
            <pc:sldMk cId="3481875121" sldId="402"/>
            <ac:picMk id="8" creationId="{BDD3B37F-8088-2C0F-9FFD-CCDB1F2784E2}"/>
          </ac:picMkLst>
        </pc:picChg>
        <pc:picChg chg="del">
          <ac:chgData name="Pablo Irarrazaval Mena" userId="3c111ed6-5bfc-416b-8ce2-02d94e7909c8" providerId="ADAL" clId="{16E5ADCD-6450-4F20-847E-4BE127592FA4}" dt="2023-11-18T21:47:02.298" v="2086" actId="478"/>
          <ac:picMkLst>
            <pc:docMk/>
            <pc:sldMk cId="3481875121" sldId="402"/>
            <ac:picMk id="46" creationId="{9D84C09F-A975-C72B-EDE8-B3A844393D90}"/>
          </ac:picMkLst>
        </pc:picChg>
        <pc:picChg chg="del">
          <ac:chgData name="Pablo Irarrazaval Mena" userId="3c111ed6-5bfc-416b-8ce2-02d94e7909c8" providerId="ADAL" clId="{16E5ADCD-6450-4F20-847E-4BE127592FA4}" dt="2023-11-18T21:47:03.412" v="2087" actId="478"/>
          <ac:picMkLst>
            <pc:docMk/>
            <pc:sldMk cId="3481875121" sldId="402"/>
            <ac:picMk id="59" creationId="{D7408173-CC7D-3ECF-6A21-19DA611722AD}"/>
          </ac:picMkLst>
        </pc:picChg>
        <pc:cxnChg chg="add del mod">
          <ac:chgData name="Pablo Irarrazaval Mena" userId="3c111ed6-5bfc-416b-8ce2-02d94e7909c8" providerId="ADAL" clId="{16E5ADCD-6450-4F20-847E-4BE127592FA4}" dt="2023-11-18T21:48:59.467" v="2145" actId="478"/>
          <ac:cxnSpMkLst>
            <pc:docMk/>
            <pc:sldMk cId="3481875121" sldId="402"/>
            <ac:cxnSpMk id="9" creationId="{80AFA6AE-C901-C6AB-6023-7B4ADEDDF5CA}"/>
          </ac:cxnSpMkLst>
        </pc:cxnChg>
      </pc:sldChg>
      <pc:sldChg chg="addSp delSp modSp add mod">
        <pc:chgData name="Pablo Irarrazaval Mena" userId="3c111ed6-5bfc-416b-8ce2-02d94e7909c8" providerId="ADAL" clId="{16E5ADCD-6450-4F20-847E-4BE127592FA4}" dt="2023-11-18T21:57:51.635" v="2412" actId="962"/>
        <pc:sldMkLst>
          <pc:docMk/>
          <pc:sldMk cId="426867638" sldId="403"/>
        </pc:sldMkLst>
        <pc:spChg chg="del">
          <ac:chgData name="Pablo Irarrazaval Mena" userId="3c111ed6-5bfc-416b-8ce2-02d94e7909c8" providerId="ADAL" clId="{16E5ADCD-6450-4F20-847E-4BE127592FA4}" dt="2023-11-18T21:57:14.309" v="2378" actId="478"/>
          <ac:spMkLst>
            <pc:docMk/>
            <pc:sldMk cId="426867638" sldId="403"/>
            <ac:spMk id="23" creationId="{81437E2A-7BF9-7EDC-A79A-A43E17D4DA8C}"/>
          </ac:spMkLst>
        </pc:spChg>
        <pc:spChg chg="del">
          <ac:chgData name="Pablo Irarrazaval Mena" userId="3c111ed6-5bfc-416b-8ce2-02d94e7909c8" providerId="ADAL" clId="{16E5ADCD-6450-4F20-847E-4BE127592FA4}" dt="2023-11-18T21:57:19.006" v="2379" actId="478"/>
          <ac:spMkLst>
            <pc:docMk/>
            <pc:sldMk cId="426867638" sldId="403"/>
            <ac:spMk id="43" creationId="{90401C1D-6CBB-6201-46DC-699F2768F2D6}"/>
          </ac:spMkLst>
        </pc:spChg>
        <pc:picChg chg="add mod ord">
          <ac:chgData name="Pablo Irarrazaval Mena" userId="3c111ed6-5bfc-416b-8ce2-02d94e7909c8" providerId="ADAL" clId="{16E5ADCD-6450-4F20-847E-4BE127592FA4}" dt="2023-11-18T21:57:32.101" v="2381" actId="167"/>
          <ac:picMkLst>
            <pc:docMk/>
            <pc:sldMk cId="426867638" sldId="403"/>
            <ac:picMk id="2" creationId="{4737EAC2-E3B1-4D9D-7702-6C13ADA1580F}"/>
          </ac:picMkLst>
        </pc:picChg>
        <pc:picChg chg="mod ord replST">
          <ac:chgData name="Pablo Irarrazaval Mena" userId="3c111ed6-5bfc-416b-8ce2-02d94e7909c8" providerId="ADAL" clId="{16E5ADCD-6450-4F20-847E-4BE127592FA4}" dt="2023-11-18T21:57:51.635" v="2412" actId="962"/>
          <ac:picMkLst>
            <pc:docMk/>
            <pc:sldMk cId="426867638" sldId="403"/>
            <ac:picMk id="7" creationId="{FBD0D225-457C-703F-A0A2-547BD3C4AF50}"/>
          </ac:picMkLst>
        </pc:picChg>
        <pc:picChg chg="del mod">
          <ac:chgData name="Pablo Irarrazaval Mena" userId="3c111ed6-5bfc-416b-8ce2-02d94e7909c8" providerId="ADAL" clId="{16E5ADCD-6450-4F20-847E-4BE127592FA4}" dt="2023-11-18T21:57:51.632" v="2410" actId="478"/>
          <ac:picMkLst>
            <pc:docMk/>
            <pc:sldMk cId="426867638" sldId="403"/>
            <ac:picMk id="46" creationId="{6F372B05-3675-581B-896A-13B82C9B6D4E}"/>
          </ac:picMkLst>
        </pc:picChg>
      </pc:sldChg>
    </pc:docChg>
  </pc:docChgLst>
  <pc:docChgLst>
    <pc:chgData name="Pablo Irarrazaval Mena" userId="3c111ed6-5bfc-416b-8ce2-02d94e7909c8" providerId="ADAL" clId="{6905B785-B1C4-4F4A-BA6D-19CE9B72A0F5}"/>
    <pc:docChg chg="undo custSel addSld delSld modSld sldOrd modMainMaster">
      <pc:chgData name="Pablo Irarrazaval Mena" userId="3c111ed6-5bfc-416b-8ce2-02d94e7909c8" providerId="ADAL" clId="{6905B785-B1C4-4F4A-BA6D-19CE9B72A0F5}" dt="2023-11-16T18:41:01.768" v="637" actId="1076"/>
      <pc:docMkLst>
        <pc:docMk/>
      </pc:docMkLst>
      <pc:sldChg chg="modSp mod">
        <pc:chgData name="Pablo Irarrazaval Mena" userId="3c111ed6-5bfc-416b-8ce2-02d94e7909c8" providerId="ADAL" clId="{6905B785-B1C4-4F4A-BA6D-19CE9B72A0F5}" dt="2023-11-16T18:38:09.325" v="588" actId="6549"/>
        <pc:sldMkLst>
          <pc:docMk/>
          <pc:sldMk cId="1971369020" sldId="256"/>
        </pc:sldMkLst>
        <pc:spChg chg="mod">
          <ac:chgData name="Pablo Irarrazaval Mena" userId="3c111ed6-5bfc-416b-8ce2-02d94e7909c8" providerId="ADAL" clId="{6905B785-B1C4-4F4A-BA6D-19CE9B72A0F5}" dt="2023-11-16T18:38:09.325" v="588" actId="6549"/>
          <ac:spMkLst>
            <pc:docMk/>
            <pc:sldMk cId="1971369020" sldId="256"/>
            <ac:spMk id="2" creationId="{FB4C3062-F12D-FC65-1A3C-723C670204EB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54.684" v="495" actId="47"/>
        <pc:sldMkLst>
          <pc:docMk/>
          <pc:sldMk cId="0" sldId="257"/>
        </pc:sldMkLst>
      </pc:sldChg>
      <pc:sldChg chg="modSp add mod">
        <pc:chgData name="Pablo Irarrazaval Mena" userId="3c111ed6-5bfc-416b-8ce2-02d94e7909c8" providerId="ADAL" clId="{6905B785-B1C4-4F4A-BA6D-19CE9B72A0F5}" dt="2023-11-16T18:24:44.103" v="473" actId="20577"/>
        <pc:sldMkLst>
          <pc:docMk/>
          <pc:sldMk cId="0" sldId="258"/>
        </pc:sldMkLst>
        <pc:spChg chg="mod">
          <ac:chgData name="Pablo Irarrazaval Mena" userId="3c111ed6-5bfc-416b-8ce2-02d94e7909c8" providerId="ADAL" clId="{6905B785-B1C4-4F4A-BA6D-19CE9B72A0F5}" dt="2023-11-16T18:24:44.103" v="473" actId="20577"/>
          <ac:spMkLst>
            <pc:docMk/>
            <pc:sldMk cId="0" sldId="258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24:11.672" v="469" actId="1076"/>
          <ac:picMkLst>
            <pc:docMk/>
            <pc:sldMk cId="0" sldId="258"/>
            <ac:picMk id="1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59"/>
        </pc:sldMkLst>
      </pc:sldChg>
      <pc:sldChg chg="modSp add mod">
        <pc:chgData name="Pablo Irarrazaval Mena" userId="3c111ed6-5bfc-416b-8ce2-02d94e7909c8" providerId="ADAL" clId="{6905B785-B1C4-4F4A-BA6D-19CE9B72A0F5}" dt="2023-11-16T18:24:48.416" v="477" actId="20577"/>
        <pc:sldMkLst>
          <pc:docMk/>
          <pc:sldMk cId="0" sldId="260"/>
        </pc:sldMkLst>
        <pc:spChg chg="mod">
          <ac:chgData name="Pablo Irarrazaval Mena" userId="3c111ed6-5bfc-416b-8ce2-02d94e7909c8" providerId="ADAL" clId="{6905B785-B1C4-4F4A-BA6D-19CE9B72A0F5}" dt="2023-11-16T18:24:48.416" v="477" actId="20577"/>
          <ac:spMkLst>
            <pc:docMk/>
            <pc:sldMk cId="0" sldId="260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48.826" v="494" actId="47"/>
        <pc:sldMkLst>
          <pc:docMk/>
          <pc:sldMk cId="0" sldId="264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5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7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1782588945" sldId="272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1223818423" sldId="273"/>
        </pc:sldMkLst>
      </pc:sldChg>
      <pc:sldChg chg="modSp add mod">
        <pc:chgData name="Pablo Irarrazaval Mena" userId="3c111ed6-5bfc-416b-8ce2-02d94e7909c8" providerId="ADAL" clId="{6905B785-B1C4-4F4A-BA6D-19CE9B72A0F5}" dt="2023-11-16T18:25:32.807" v="493" actId="1076"/>
        <pc:sldMkLst>
          <pc:docMk/>
          <pc:sldMk cId="1959633790" sldId="274"/>
        </pc:sldMkLst>
        <pc:spChg chg="mod">
          <ac:chgData name="Pablo Irarrazaval Mena" userId="3c111ed6-5bfc-416b-8ce2-02d94e7909c8" providerId="ADAL" clId="{6905B785-B1C4-4F4A-BA6D-19CE9B72A0F5}" dt="2023-11-16T18:25:28.243" v="492" actId="20577"/>
          <ac:spMkLst>
            <pc:docMk/>
            <pc:sldMk cId="1959633790" sldId="274"/>
            <ac:spMk id="17" creationId="{00000000-0000-0000-0000-000000000000}"/>
          </ac:spMkLst>
        </pc:spChg>
        <pc:grpChg chg="mod">
          <ac:chgData name="Pablo Irarrazaval Mena" userId="3c111ed6-5bfc-416b-8ce2-02d94e7909c8" providerId="ADAL" clId="{6905B785-B1C4-4F4A-BA6D-19CE9B72A0F5}" dt="2023-11-16T18:25:11.855" v="479" actId="1076"/>
          <ac:grpSpMkLst>
            <pc:docMk/>
            <pc:sldMk cId="1959633790" sldId="274"/>
            <ac:grpSpMk id="14" creationId="{00000000-0000-0000-0000-000000000000}"/>
          </ac:grpSpMkLst>
        </pc:grpChg>
        <pc:picChg chg="mod">
          <ac:chgData name="Pablo Irarrazaval Mena" userId="3c111ed6-5bfc-416b-8ce2-02d94e7909c8" providerId="ADAL" clId="{6905B785-B1C4-4F4A-BA6D-19CE9B72A0F5}" dt="2023-11-16T18:25:21.735" v="480" actId="1076"/>
          <ac:picMkLst>
            <pc:docMk/>
            <pc:sldMk cId="1959633790" sldId="274"/>
            <ac:picMk id="19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25:32.807" v="493" actId="1076"/>
          <ac:picMkLst>
            <pc:docMk/>
            <pc:sldMk cId="1959633790" sldId="274"/>
            <ac:picMk id="20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8:40.289" v="510" actId="47"/>
        <pc:sldMkLst>
          <pc:docMk/>
          <pc:sldMk cId="2637029513" sldId="276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565904926" sldId="277"/>
        </pc:sldMkLst>
      </pc:sldChg>
      <pc:sldChg chg="modSp add mod">
        <pc:chgData name="Pablo Irarrazaval Mena" userId="3c111ed6-5bfc-416b-8ce2-02d94e7909c8" providerId="ADAL" clId="{6905B785-B1C4-4F4A-BA6D-19CE9B72A0F5}" dt="2023-11-16T18:40:37.144" v="631" actId="1076"/>
        <pc:sldMkLst>
          <pc:docMk/>
          <pc:sldMk cId="0" sldId="278"/>
        </pc:sldMkLst>
        <pc:spChg chg="mod">
          <ac:chgData name="Pablo Irarrazaval Mena" userId="3c111ed6-5bfc-416b-8ce2-02d94e7909c8" providerId="ADAL" clId="{6905B785-B1C4-4F4A-BA6D-19CE9B72A0F5}" dt="2023-11-16T18:40:37.144" v="631" actId="1076"/>
          <ac:spMkLst>
            <pc:docMk/>
            <pc:sldMk cId="0" sldId="278"/>
            <ac:spMk id="575490" creationId="{00000000-0000-0000-0000-000000000000}"/>
          </ac:spMkLst>
        </pc:spChg>
      </pc:sldChg>
      <pc:sldChg chg="modSp add mod">
        <pc:chgData name="Pablo Irarrazaval Mena" userId="3c111ed6-5bfc-416b-8ce2-02d94e7909c8" providerId="ADAL" clId="{6905B785-B1C4-4F4A-BA6D-19CE9B72A0F5}" dt="2023-11-16T18:28:05.866" v="508" actId="20577"/>
        <pc:sldMkLst>
          <pc:docMk/>
          <pc:sldMk cId="0" sldId="279"/>
        </pc:sldMkLst>
        <pc:spChg chg="mod">
          <ac:chgData name="Pablo Irarrazaval Mena" userId="3c111ed6-5bfc-416b-8ce2-02d94e7909c8" providerId="ADAL" clId="{6905B785-B1C4-4F4A-BA6D-19CE9B72A0F5}" dt="2023-11-16T18:28:05.866" v="508" actId="20577"/>
          <ac:spMkLst>
            <pc:docMk/>
            <pc:sldMk cId="0" sldId="279"/>
            <ac:spMk id="563202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1:01.768" v="637" actId="1076"/>
        <pc:sldMkLst>
          <pc:docMk/>
          <pc:sldMk cId="0" sldId="280"/>
        </pc:sldMkLst>
        <pc:spChg chg="add mod ord">
          <ac:chgData name="Pablo Irarrazaval Mena" userId="3c111ed6-5bfc-416b-8ce2-02d94e7909c8" providerId="ADAL" clId="{6905B785-B1C4-4F4A-BA6D-19CE9B72A0F5}" dt="2023-11-16T18:40:49.873" v="635"/>
          <ac:spMkLst>
            <pc:docMk/>
            <pc:sldMk cId="0" sldId="280"/>
            <ac:spMk id="2" creationId="{CD45C161-DC3A-73AE-555F-51405E57E838}"/>
          </ac:spMkLst>
        </pc:spChg>
        <pc:spChg chg="add del mod ord">
          <ac:chgData name="Pablo Irarrazaval Mena" userId="3c111ed6-5bfc-416b-8ce2-02d94e7909c8" providerId="ADAL" clId="{6905B785-B1C4-4F4A-BA6D-19CE9B72A0F5}" dt="2023-11-16T18:40:52.271" v="636" actId="478"/>
          <ac:spMkLst>
            <pc:docMk/>
            <pc:sldMk cId="0" sldId="280"/>
            <ac:spMk id="3" creationId="{4183E58A-B77D-2170-D280-DBE23B8CD0DB}"/>
          </ac:spMkLst>
        </pc:spChg>
        <pc:spChg chg="del mod">
          <ac:chgData name="Pablo Irarrazaval Mena" userId="3c111ed6-5bfc-416b-8ce2-02d94e7909c8" providerId="ADAL" clId="{6905B785-B1C4-4F4A-BA6D-19CE9B72A0F5}" dt="2023-11-16T18:40:45.837" v="633" actId="478"/>
          <ac:spMkLst>
            <pc:docMk/>
            <pc:sldMk cId="0" sldId="280"/>
            <ac:spMk id="576514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1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2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14:57.860" v="343"/>
        <pc:sldMkLst>
          <pc:docMk/>
          <pc:sldMk cId="0" sldId="297"/>
        </pc:sldMkLst>
      </pc:sldChg>
      <pc:sldChg chg="add">
        <pc:chgData name="Pablo Irarrazaval Mena" userId="3c111ed6-5bfc-416b-8ce2-02d94e7909c8" providerId="ADAL" clId="{6905B785-B1C4-4F4A-BA6D-19CE9B72A0F5}" dt="2023-11-16T18:15:10.713" v="344"/>
        <pc:sldMkLst>
          <pc:docMk/>
          <pc:sldMk cId="0" sldId="298"/>
        </pc:sldMkLst>
      </pc:sldChg>
      <pc:sldChg chg="add">
        <pc:chgData name="Pablo Irarrazaval Mena" userId="3c111ed6-5bfc-416b-8ce2-02d94e7909c8" providerId="ADAL" clId="{6905B785-B1C4-4F4A-BA6D-19CE9B72A0F5}" dt="2023-11-16T18:17:53.618" v="400"/>
        <pc:sldMkLst>
          <pc:docMk/>
          <pc:sldMk cId="0" sldId="29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7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8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30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2777874882" sldId="331"/>
        </pc:sldMkLst>
      </pc:sldChg>
      <pc:sldChg chg="modSp add mod">
        <pc:chgData name="Pablo Irarrazaval Mena" userId="3c111ed6-5bfc-416b-8ce2-02d94e7909c8" providerId="ADAL" clId="{6905B785-B1C4-4F4A-BA6D-19CE9B72A0F5}" dt="2023-11-16T18:21:39.897" v="424" actId="20577"/>
        <pc:sldMkLst>
          <pc:docMk/>
          <pc:sldMk cId="1381648642" sldId="332"/>
        </pc:sldMkLst>
        <pc:spChg chg="mod">
          <ac:chgData name="Pablo Irarrazaval Mena" userId="3c111ed6-5bfc-416b-8ce2-02d94e7909c8" providerId="ADAL" clId="{6905B785-B1C4-4F4A-BA6D-19CE9B72A0F5}" dt="2023-11-16T18:21:39.897" v="424" actId="20577"/>
          <ac:spMkLst>
            <pc:docMk/>
            <pc:sldMk cId="1381648642" sldId="332"/>
            <ac:spMk id="20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0:13.758" v="628" actId="478"/>
        <pc:sldMkLst>
          <pc:docMk/>
          <pc:sldMk cId="0" sldId="333"/>
        </pc:sldMkLst>
        <pc:spChg chg="add mod ord">
          <ac:chgData name="Pablo Irarrazaval Mena" userId="3c111ed6-5bfc-416b-8ce2-02d94e7909c8" providerId="ADAL" clId="{6905B785-B1C4-4F4A-BA6D-19CE9B72A0F5}" dt="2023-11-16T18:40:10.924" v="627"/>
          <ac:spMkLst>
            <pc:docMk/>
            <pc:sldMk cId="0" sldId="333"/>
            <ac:spMk id="2" creationId="{8184A8DF-D9D4-2D81-5DD8-19642AA2D0ED}"/>
          </ac:spMkLst>
        </pc:spChg>
        <pc:spChg chg="add del mod ord">
          <ac:chgData name="Pablo Irarrazaval Mena" userId="3c111ed6-5bfc-416b-8ce2-02d94e7909c8" providerId="ADAL" clId="{6905B785-B1C4-4F4A-BA6D-19CE9B72A0F5}" dt="2023-11-16T18:40:13.758" v="628" actId="478"/>
          <ac:spMkLst>
            <pc:docMk/>
            <pc:sldMk cId="0" sldId="333"/>
            <ac:spMk id="3" creationId="{9D916522-9A3E-F56E-7503-E06EF7E860BF}"/>
          </ac:spMkLst>
        </pc:spChg>
        <pc:spChg chg="del mod">
          <ac:chgData name="Pablo Irarrazaval Mena" userId="3c111ed6-5bfc-416b-8ce2-02d94e7909c8" providerId="ADAL" clId="{6905B785-B1C4-4F4A-BA6D-19CE9B72A0F5}" dt="2023-11-16T18:40:06.166" v="625" actId="478"/>
          <ac:spMkLst>
            <pc:docMk/>
            <pc:sldMk cId="0" sldId="333"/>
            <ac:spMk id="553986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5:22:34.599" v="183"/>
        <pc:sldMkLst>
          <pc:docMk/>
          <pc:sldMk cId="484656597" sldId="348"/>
        </pc:sldMkLst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2" creationId="{AD937795-8A65-B1F6-16B8-17A030DCC89C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3" creationId="{66103C26-43CB-584D-19C8-0BB1E8C6524D}"/>
          </ac:spMkLst>
        </pc:spChg>
        <pc:spChg chg="mod ord">
          <ac:chgData name="Pablo Irarrazaval Mena" userId="3c111ed6-5bfc-416b-8ce2-02d94e7909c8" providerId="ADAL" clId="{6905B785-B1C4-4F4A-BA6D-19CE9B72A0F5}" dt="2023-11-16T15:18:59.209" v="108" actId="20577"/>
          <ac:spMkLst>
            <pc:docMk/>
            <pc:sldMk cId="484656597" sldId="348"/>
            <ac:spMk id="5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84656597" sldId="348"/>
            <ac:spMk id="8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9" creationId="{92D50858-ABCE-82C2-1974-0772A8A5D9FD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1" creationId="{BC085EE3-D29E-E272-D316-B04B2226673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3" creationId="{EDA1596C-38AE-0A0C-20A0-10B868F44DAF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5" creationId="{EBA03E5F-D259-7677-1266-AAC8DE686A95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6" creationId="{75A97EEA-1C9F-63E2-A174-0580C655367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8" creationId="{2C0D7F1D-912F-CFB0-85FB-611F92570496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2:34.599" v="183"/>
          <ac:spMkLst>
            <pc:docMk/>
            <pc:sldMk cId="484656597" sldId="348"/>
            <ac:spMk id="20" creationId="{C34C237B-8992-7685-6955-3D7E42493DAB}"/>
          </ac:spMkLst>
        </pc:sp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4" creationId="{85D4ED2F-F7B5-0C80-525E-0F433F84FFAB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0" creationId="{6F8D7D93-242F-E45A-F16B-6CF736611AF7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2" creationId="{84AEF121-6B7B-C2BF-A80A-5302CE3C99F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4" creationId="{E88B564C-F6E8-826A-1967-1B341C52102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7" creationId="{8D57AD61-DBC3-05BB-D25C-81A5C8DEF51B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17.042" v="112" actId="47"/>
        <pc:sldMkLst>
          <pc:docMk/>
          <pc:sldMk cId="2983072886" sldId="34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983072886" sldId="349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9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1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691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8962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45.718" v="117" actId="47"/>
        <pc:sldMkLst>
          <pc:docMk/>
          <pc:sldMk cId="3127951005" sldId="35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127951005" sldId="350"/>
            <ac:spMk id="5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8:16.469" v="83" actId="21"/>
          <ac:picMkLst>
            <pc:docMk/>
            <pc:sldMk cId="3127951005" sldId="350"/>
            <ac:picMk id="164867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7:33.235" v="58" actId="478"/>
          <ac:picMkLst>
            <pc:docMk/>
            <pc:sldMk cId="3127951005" sldId="350"/>
            <ac:picMk id="164868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2:27.977" v="181" actId="47"/>
        <pc:sldMkLst>
          <pc:docMk/>
          <pc:sldMk cId="2085062180" sldId="35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085062180" sldId="351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52.015" v="134" actId="21"/>
          <ac:spMkLst>
            <pc:docMk/>
            <pc:sldMk cId="2085062180" sldId="351"/>
            <ac:spMk id="6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12.502" v="122" actId="21"/>
          <ac:spMkLst>
            <pc:docMk/>
            <pc:sldMk cId="2085062180" sldId="351"/>
            <ac:spMk id="7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1:31.277" v="145" actId="21"/>
          <ac:spMkLst>
            <pc:docMk/>
            <pc:sldMk cId="2085062180" sldId="351"/>
            <ac:spMk id="9" creationId="{00000000-0000-0000-0000-000000000000}"/>
          </ac:spMkLst>
        </pc:spChg>
        <pc:spChg chg="del mod">
          <ac:chgData name="Pablo Irarrazaval Mena" userId="3c111ed6-5bfc-416b-8ce2-02d94e7909c8" providerId="ADAL" clId="{6905B785-B1C4-4F4A-BA6D-19CE9B72A0F5}" dt="2023-11-16T15:22:02.877" v="156" actId="21"/>
          <ac:spMkLst>
            <pc:docMk/>
            <pc:sldMk cId="2085062180" sldId="351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1:16.179" v="141" actId="21"/>
          <ac:picMkLst>
            <pc:docMk/>
            <pc:sldMk cId="2085062180" sldId="351"/>
            <ac:picMk id="1026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9:52.787" v="118" actId="21"/>
          <ac:picMkLst>
            <pc:docMk/>
            <pc:sldMk cId="2085062180" sldId="351"/>
            <ac:picMk id="164866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8.018" v="224" actId="47"/>
        <pc:sldMkLst>
          <pc:docMk/>
          <pc:sldMk cId="402906419" sldId="35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02906419" sldId="352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2:32.365" v="182" actId="21"/>
          <ac:spMkLst>
            <pc:docMk/>
            <pc:sldMk cId="402906419" sldId="352"/>
            <ac:spMk id="8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5:23:38.652" v="201" actId="21"/>
          <ac:spMkLst>
            <pc:docMk/>
            <pc:sldMk cId="402906419" sldId="352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4:06.612" v="210" actId="21"/>
          <ac:spMkLst>
            <pc:docMk/>
            <pc:sldMk cId="402906419" sldId="352"/>
            <ac:spMk id="12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3:21.573" v="193" actId="21"/>
          <ac:spMkLst>
            <pc:docMk/>
            <pc:sldMk cId="402906419" sldId="352"/>
            <ac:spMk id="13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3:04.235" v="187" actId="21"/>
          <ac:picMkLst>
            <pc:docMk/>
            <pc:sldMk cId="402906419" sldId="352"/>
            <ac:picMk id="165890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3:10.683" v="190" actId="21"/>
          <ac:picMkLst>
            <pc:docMk/>
            <pc:sldMk cId="402906419" sldId="352"/>
            <ac:picMk id="165891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9.832" v="225" actId="47"/>
        <pc:sldMkLst>
          <pc:docMk/>
          <pc:sldMk cId="2717722137" sldId="35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717722137" sldId="353"/>
            <ac:spMk id="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5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2050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411704213" sldId="35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411704213" sldId="354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7285791" sldId="35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7285791" sldId="355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2139849844" sldId="356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09943254" sldId="35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9943254" sldId="357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35037543" sldId="35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35037543" sldId="358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19196233" sldId="35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19196233" sldId="359"/>
            <ac:spMk id="2" creationId="{00000000-0000-0000-0000-000000000000}"/>
          </ac:spMkLst>
        </pc:spChg>
      </pc:sldChg>
      <pc:sldChg chg="addSp delSp modSp add mod setBg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416828074" sldId="360"/>
        </pc:sldMkLst>
        <pc:spChg chg="del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3" creationId="{44B2559A-09E7-8310-3BD8-87487A9039AC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216371690" sldId="36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216371690" sldId="361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835409988" sldId="36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835409988" sldId="362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568167636" sldId="36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568167636" sldId="363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8:38:33.671" v="609" actId="1036"/>
        <pc:sldMkLst>
          <pc:docMk/>
          <pc:sldMk cId="3072471135" sldId="36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72471135" sldId="364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4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087433264" sldId="36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433264" sldId="365"/>
            <ac:spMk id="2" creationId="{00000000-0000-0000-0000-000000000000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388741156" sldId="366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417017095" sldId="367"/>
        </pc:sldMkLst>
      </pc:sldChg>
      <pc:sldChg chg="addSp modSp add mod">
        <pc:chgData name="Pablo Irarrazaval Mena" userId="3c111ed6-5bfc-416b-8ce2-02d94e7909c8" providerId="ADAL" clId="{6905B785-B1C4-4F4A-BA6D-19CE9B72A0F5}" dt="2023-11-16T18:40:24.257" v="630" actId="1076"/>
        <pc:sldMkLst>
          <pc:docMk/>
          <pc:sldMk cId="4184475371" sldId="371"/>
        </pc:sldMkLst>
        <pc:picChg chg="add mod">
          <ac:chgData name="Pablo Irarrazaval Mena" userId="3c111ed6-5bfc-416b-8ce2-02d94e7909c8" providerId="ADAL" clId="{6905B785-B1C4-4F4A-BA6D-19CE9B72A0F5}" dt="2023-11-16T18:40:22.600" v="629" actId="1076"/>
          <ac:picMkLst>
            <pc:docMk/>
            <pc:sldMk cId="4184475371" sldId="371"/>
            <ac:picMk id="3" creationId="{81D8A5B7-4A8B-3107-DDF4-D67AB04E2D60}"/>
          </ac:picMkLst>
        </pc:picChg>
        <pc:picChg chg="mod">
          <ac:chgData name="Pablo Irarrazaval Mena" userId="3c111ed6-5bfc-416b-8ce2-02d94e7909c8" providerId="ADAL" clId="{6905B785-B1C4-4F4A-BA6D-19CE9B72A0F5}" dt="2023-11-16T18:40:24.257" v="630" actId="1076"/>
          <ac:picMkLst>
            <pc:docMk/>
            <pc:sldMk cId="4184475371" sldId="371"/>
            <ac:picMk id="8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1:49.589" v="425" actId="47"/>
        <pc:sldMkLst>
          <pc:docMk/>
          <pc:sldMk cId="3929246919" sldId="372"/>
        </pc:sldMkLst>
      </pc:sldChg>
      <pc:sldChg chg="add del">
        <pc:chgData name="Pablo Irarrazaval Mena" userId="3c111ed6-5bfc-416b-8ce2-02d94e7909c8" providerId="ADAL" clId="{6905B785-B1C4-4F4A-BA6D-19CE9B72A0F5}" dt="2023-11-16T18:21:56.102" v="426" actId="47"/>
        <pc:sldMkLst>
          <pc:docMk/>
          <pc:sldMk cId="2727263201" sldId="373"/>
        </pc:sldMkLst>
      </pc:sldChg>
      <pc:sldChg chg="add del">
        <pc:chgData name="Pablo Irarrazaval Mena" userId="3c111ed6-5bfc-416b-8ce2-02d94e7909c8" providerId="ADAL" clId="{6905B785-B1C4-4F4A-BA6D-19CE9B72A0F5}" dt="2023-11-16T18:22:28.528" v="436" actId="47"/>
        <pc:sldMkLst>
          <pc:docMk/>
          <pc:sldMk cId="2841920039" sldId="374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789773601" sldId="37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2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5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62773752" sldId="385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2" creationId="{F60EEBAC-6F81-7A15-F03E-4E64892D927C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4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93089285" sldId="386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2" creationId="{977D1922-5A83-9D30-02BA-AD7FD8456427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8:52.165" v="611" actId="478"/>
        <pc:sldMkLst>
          <pc:docMk/>
          <pc:sldMk cId="4111311466" sldId="38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111311466" sldId="387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2.165" v="611" actId="478"/>
          <ac:spMkLst>
            <pc:docMk/>
            <pc:sldMk cId="4111311466" sldId="387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0.342" v="610" actId="478"/>
          <ac:spMkLst>
            <pc:docMk/>
            <pc:sldMk cId="4111311466" sldId="387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0.684" v="613" actId="478"/>
        <pc:sldMkLst>
          <pc:docMk/>
          <pc:sldMk cId="108701600" sldId="38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01600" sldId="388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8.845" v="612" actId="478"/>
          <ac:spMkLst>
            <pc:docMk/>
            <pc:sldMk cId="108701600" sldId="388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0.684" v="613" actId="478"/>
          <ac:spMkLst>
            <pc:docMk/>
            <pc:sldMk cId="108701600" sldId="388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6.277" v="615" actId="478"/>
        <pc:sldMkLst>
          <pc:docMk/>
          <pc:sldMk cId="599836169" sldId="389"/>
        </pc:sldMkLst>
        <pc:spChg chg="del mod ord">
          <ac:chgData name="Pablo Irarrazaval Mena" userId="3c111ed6-5bfc-416b-8ce2-02d94e7909c8" providerId="ADAL" clId="{6905B785-B1C4-4F4A-BA6D-19CE9B72A0F5}" dt="2023-11-16T18:39:04.391" v="614" actId="478"/>
          <ac:spMkLst>
            <pc:docMk/>
            <pc:sldMk cId="599836169" sldId="389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6.277" v="615" actId="478"/>
          <ac:spMkLst>
            <pc:docMk/>
            <pc:sldMk cId="599836169" sldId="389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599836169" sldId="389"/>
            <ac:spMk id="7" creationId="{00000000-0000-0000-0000-000000000000}"/>
          </ac:spMkLst>
        </pc:spChg>
      </pc:sldChg>
      <pc:sldChg chg="modSp add del mod chgLayout">
        <pc:chgData name="Pablo Irarrazaval Mena" userId="3c111ed6-5bfc-416b-8ce2-02d94e7909c8" providerId="ADAL" clId="{6905B785-B1C4-4F4A-BA6D-19CE9B72A0F5}" dt="2023-11-16T15:26:05.655" v="226" actId="47"/>
        <pc:sldMkLst>
          <pc:docMk/>
          <pc:sldMk cId="3629175397" sldId="39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7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10.452" v="617" actId="478"/>
        <pc:sldMkLst>
          <pc:docMk/>
          <pc:sldMk cId="4222584183" sldId="39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222584183" sldId="391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8.856" v="616" actId="478"/>
          <ac:spMkLst>
            <pc:docMk/>
            <pc:sldMk cId="4222584183" sldId="391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10.452" v="617" actId="478"/>
          <ac:spMkLst>
            <pc:docMk/>
            <pc:sldMk cId="4222584183" sldId="391"/>
            <ac:spMk id="4" creationId="{00000000-0000-0000-0000-000000000000}"/>
          </ac:spMkLst>
        </pc:spChg>
      </pc:sldChg>
      <pc:sldChg chg="addSp delSp modSp add mod">
        <pc:chgData name="Pablo Irarrazaval Mena" userId="3c111ed6-5bfc-416b-8ce2-02d94e7909c8" providerId="ADAL" clId="{6905B785-B1C4-4F4A-BA6D-19CE9B72A0F5}" dt="2023-11-16T15:24:57.298" v="223" actId="1076"/>
        <pc:sldMkLst>
          <pc:docMk/>
          <pc:sldMk cId="3894467991" sldId="392"/>
        </pc:sldMkLst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2" creationId="{AD937795-8A65-B1F6-16B8-17A030DCC89C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3" creationId="{66103C26-43CB-584D-19C8-0BB1E8C6524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9" creationId="{92D50858-ABCE-82C2-1974-0772A8A5D9F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1" creationId="{BC085EE3-D29E-E272-D316-B04B2226673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3" creationId="{EDA1596C-38AE-0A0C-20A0-10B868F44DAF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5" creationId="{EBA03E5F-D259-7677-1266-AAC8DE686A95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6" creationId="{75A97EEA-1C9F-63E2-A174-0580C655367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8" creationId="{2C0D7F1D-912F-CFB0-85FB-611F92570496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4:22.052" v="213" actId="1076"/>
          <ac:spMkLst>
            <pc:docMk/>
            <pc:sldMk cId="3894467991" sldId="392"/>
            <ac:spMk id="22" creationId="{EBBB3F03-5C98-CC13-A655-13FCC6DC75F6}"/>
          </ac:spMkLst>
        </pc:spChg>
        <pc:spChg chg="add mod">
          <ac:chgData name="Pablo Irarrazaval Mena" userId="3c111ed6-5bfc-416b-8ce2-02d94e7909c8" providerId="ADAL" clId="{6905B785-B1C4-4F4A-BA6D-19CE9B72A0F5}" dt="2023-11-16T15:24:14.386" v="212" actId="1076"/>
          <ac:spMkLst>
            <pc:docMk/>
            <pc:sldMk cId="3894467991" sldId="392"/>
            <ac:spMk id="23" creationId="{4F9ECD8B-FEF1-798A-DAB7-0BAC6E447FBD}"/>
          </ac:spMkLst>
        </pc:sp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4" creationId="{85D4ED2F-F7B5-0C80-525E-0F433F84FFAB}"/>
          </ac:picMkLst>
        </pc:picChg>
        <pc:picChg chg="del">
          <ac:chgData name="Pablo Irarrazaval Mena" userId="3c111ed6-5bfc-416b-8ce2-02d94e7909c8" providerId="ADAL" clId="{6905B785-B1C4-4F4A-BA6D-19CE9B72A0F5}" dt="2023-11-16T15:22:46.009" v="185" actId="478"/>
          <ac:picMkLst>
            <pc:docMk/>
            <pc:sldMk cId="3894467991" sldId="392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8" creationId="{4900C19D-0700-B9E9-42EE-CB8474A5DA0C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0" creationId="{6F8D7D93-242F-E45A-F16B-6CF736611AF7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2" creationId="{84AEF121-6B7B-C2BF-A80A-5302CE3C99F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4" creationId="{E88B564C-F6E8-826A-1967-1B341C52102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7" creationId="{8D57AD61-DBC3-05BB-D25C-81A5C8DEF51B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21" creationId="{E060999B-927D-E104-3F00-370EEE4A0651}"/>
          </ac:picMkLst>
        </pc:picChg>
        <pc:picChg chg="add del mod">
          <ac:chgData name="Pablo Irarrazaval Mena" userId="3c111ed6-5bfc-416b-8ce2-02d94e7909c8" providerId="ADAL" clId="{6905B785-B1C4-4F4A-BA6D-19CE9B72A0F5}" dt="2023-11-16T15:24:47.323" v="220" actId="478"/>
          <ac:picMkLst>
            <pc:docMk/>
            <pc:sldMk cId="3894467991" sldId="392"/>
            <ac:picMk id="24" creationId="{17203DEE-CEF2-FCAE-6BBD-7F008D9B8860}"/>
          </ac:picMkLst>
        </pc:picChg>
        <pc:picChg chg="add mod">
          <ac:chgData name="Pablo Irarrazaval Mena" userId="3c111ed6-5bfc-416b-8ce2-02d94e7909c8" providerId="ADAL" clId="{6905B785-B1C4-4F4A-BA6D-19CE9B72A0F5}" dt="2023-11-16T15:24:57.298" v="223" actId="1076"/>
          <ac:picMkLst>
            <pc:docMk/>
            <pc:sldMk cId="3894467991" sldId="392"/>
            <ac:picMk id="25" creationId="{E1A9CFB3-9253-29E0-142E-5E7BD46DAEC1}"/>
          </ac:picMkLst>
        </pc:picChg>
        <pc:picChg chg="add mod">
          <ac:chgData name="Pablo Irarrazaval Mena" userId="3c111ed6-5bfc-416b-8ce2-02d94e7909c8" providerId="ADAL" clId="{6905B785-B1C4-4F4A-BA6D-19CE9B72A0F5}" dt="2023-11-16T15:24:55.345" v="222" actId="1076"/>
          <ac:picMkLst>
            <pc:docMk/>
            <pc:sldMk cId="3894467991" sldId="392"/>
            <ac:picMk id="26" creationId="{5EF3AA0E-6D21-7072-C489-2EA1D29131F2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5:26:41.990" v="242" actId="20577"/>
        <pc:sldMkLst>
          <pc:docMk/>
          <pc:sldMk cId="3448638018" sldId="393"/>
        </pc:sldMkLst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2" creationId="{A4738CBE-9DF7-13EA-5ABA-1A0DDB83E685}"/>
          </ac:spMkLst>
        </pc:spChg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3" creationId="{5B24B08C-4536-7844-7718-A8FAFB30C074}"/>
          </ac:spMkLst>
        </pc:spChg>
        <pc:spChg chg="add mod ord">
          <ac:chgData name="Pablo Irarrazaval Mena" userId="3c111ed6-5bfc-416b-8ce2-02d94e7909c8" providerId="ADAL" clId="{6905B785-B1C4-4F4A-BA6D-19CE9B72A0F5}" dt="2023-11-16T15:26:41.990" v="242" actId="20577"/>
          <ac:spMkLst>
            <pc:docMk/>
            <pc:sldMk cId="3448638018" sldId="393"/>
            <ac:spMk id="4" creationId="{A6D689FF-663C-A343-F930-D65A544115E8}"/>
          </ac:spMkLst>
        </pc:spChg>
        <pc:spChg chg="add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5" creationId="{6EF0B453-16B2-9C92-09A7-CAD9A2F4D3A8}"/>
          </ac:spMkLst>
        </pc:spChg>
      </pc:sldChg>
      <pc:sldChg chg="addSp delSp modSp new mod modClrScheme chgLayout">
        <pc:chgData name="Pablo Irarrazaval Mena" userId="3c111ed6-5bfc-416b-8ce2-02d94e7909c8" providerId="ADAL" clId="{6905B785-B1C4-4F4A-BA6D-19CE9B72A0F5}" dt="2023-11-16T18:11:52.827" v="319" actId="27636"/>
        <pc:sldMkLst>
          <pc:docMk/>
          <pc:sldMk cId="4057338168" sldId="394"/>
        </pc:sldMkLst>
        <pc:spChg chg="del mod ord">
          <ac:chgData name="Pablo Irarrazaval Mena" userId="3c111ed6-5bfc-416b-8ce2-02d94e7909c8" providerId="ADAL" clId="{6905B785-B1C4-4F4A-BA6D-19CE9B72A0F5}" dt="2023-11-16T18:09:48.938" v="244" actId="700"/>
          <ac:spMkLst>
            <pc:docMk/>
            <pc:sldMk cId="4057338168" sldId="394"/>
            <ac:spMk id="2" creationId="{7137D018-1380-82BE-8E80-65650513B00A}"/>
          </ac:spMkLst>
        </pc:spChg>
        <pc:spChg chg="add mod ord">
          <ac:chgData name="Pablo Irarrazaval Mena" userId="3c111ed6-5bfc-416b-8ce2-02d94e7909c8" providerId="ADAL" clId="{6905B785-B1C4-4F4A-BA6D-19CE9B72A0F5}" dt="2023-11-16T18:09:56.333" v="261" actId="20577"/>
          <ac:spMkLst>
            <pc:docMk/>
            <pc:sldMk cId="4057338168" sldId="394"/>
            <ac:spMk id="3" creationId="{A6CF0EC3-AA3F-C58F-AE7E-4C230E876C18}"/>
          </ac:spMkLst>
        </pc:spChg>
        <pc:spChg chg="add mod ord">
          <ac:chgData name="Pablo Irarrazaval Mena" userId="3c111ed6-5bfc-416b-8ce2-02d94e7909c8" providerId="ADAL" clId="{6905B785-B1C4-4F4A-BA6D-19CE9B72A0F5}" dt="2023-11-16T18:11:52.827" v="319" actId="27636"/>
          <ac:spMkLst>
            <pc:docMk/>
            <pc:sldMk cId="4057338168" sldId="394"/>
            <ac:spMk id="4" creationId="{1B410CF5-08B8-9E5E-349F-F11129CD340C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769756502" sldId="395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186343982" sldId="396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14:23.594" v="342" actId="20577"/>
        <pc:sldMkLst>
          <pc:docMk/>
          <pc:sldMk cId="1188553679" sldId="397"/>
        </pc:sldMkLst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2" creationId="{6C583939-8123-412B-567A-7E547B38AD51}"/>
          </ac:spMkLst>
        </pc:spChg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3" creationId="{3574DE55-EF3F-8AE9-6D19-306AC4BF537B}"/>
          </ac:spMkLst>
        </pc:spChg>
        <pc:spChg chg="add mod ord">
          <ac:chgData name="Pablo Irarrazaval Mena" userId="3c111ed6-5bfc-416b-8ce2-02d94e7909c8" providerId="ADAL" clId="{6905B785-B1C4-4F4A-BA6D-19CE9B72A0F5}" dt="2023-11-16T18:14:23.594" v="342" actId="20577"/>
          <ac:spMkLst>
            <pc:docMk/>
            <pc:sldMk cId="1188553679" sldId="397"/>
            <ac:spMk id="4" creationId="{21A0D3B8-F7C8-7A76-0A88-884412B74D11}"/>
          </ac:spMkLst>
        </pc:spChg>
        <pc:spChg chg="add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5" creationId="{9E9C3E0D-2C22-24EE-6EA0-0145BF9277EA}"/>
          </ac:spMkLst>
        </pc:spChg>
      </pc:sldChg>
      <pc:sldChg chg="addSp delSp modSp add mod chgLayout">
        <pc:chgData name="Pablo Irarrazaval Mena" userId="3c111ed6-5bfc-416b-8ce2-02d94e7909c8" providerId="ADAL" clId="{6905B785-B1C4-4F4A-BA6D-19CE9B72A0F5}" dt="2023-11-16T18:39:50.991" v="623" actId="478"/>
        <pc:sldMkLst>
          <pc:docMk/>
          <pc:sldMk cId="197382412" sldId="398"/>
        </pc:sldMkLst>
        <pc:spChg chg="del mod">
          <ac:chgData name="Pablo Irarrazaval Mena" userId="3c111ed6-5bfc-416b-8ce2-02d94e7909c8" providerId="ADAL" clId="{6905B785-B1C4-4F4A-BA6D-19CE9B72A0F5}" dt="2023-11-16T18:39:39.831" v="619" actId="478"/>
          <ac:spMkLst>
            <pc:docMk/>
            <pc:sldMk cId="197382412" sldId="398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8:39:45.498" v="622" actId="27636"/>
          <ac:spMkLst>
            <pc:docMk/>
            <pc:sldMk cId="197382412" sldId="398"/>
            <ac:spMk id="4" creationId="{52C89FAF-CD2D-A2B1-6FD6-9D30986C44C1}"/>
          </ac:spMkLst>
        </pc:spChg>
        <pc:spChg chg="add del mod ord">
          <ac:chgData name="Pablo Irarrazaval Mena" userId="3c111ed6-5bfc-416b-8ce2-02d94e7909c8" providerId="ADAL" clId="{6905B785-B1C4-4F4A-BA6D-19CE9B72A0F5}" dt="2023-11-16T18:39:50.991" v="623" actId="478"/>
          <ac:spMkLst>
            <pc:docMk/>
            <pc:sldMk cId="197382412" sldId="398"/>
            <ac:spMk id="5" creationId="{DE11A60C-EEED-7B9A-EA6C-B91CD966AC71}"/>
          </ac:spMkLst>
        </pc:spChg>
        <pc:spChg chg="mod">
          <ac:chgData name="Pablo Irarrazaval Mena" userId="3c111ed6-5bfc-416b-8ce2-02d94e7909c8" providerId="ADAL" clId="{6905B785-B1C4-4F4A-BA6D-19CE9B72A0F5}" dt="2023-11-16T18:17:28.735" v="395" actId="20577"/>
          <ac:spMkLst>
            <pc:docMk/>
            <pc:sldMk cId="197382412" sldId="398"/>
            <ac:spMk id="8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17:36.200" v="397" actId="478"/>
          <ac:spMkLst>
            <pc:docMk/>
            <pc:sldMk cId="197382412" sldId="398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8:17:34.387" v="396" actId="478"/>
          <ac:picMkLst>
            <pc:docMk/>
            <pc:sldMk cId="197382412" sldId="398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17.251" v="351" actId="1076"/>
          <ac:picMkLst>
            <pc:docMk/>
            <pc:sldMk cId="197382412" sldId="398"/>
            <ac:picMk id="7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41.987" v="399" actId="1076"/>
          <ac:picMkLst>
            <pc:docMk/>
            <pc:sldMk cId="197382412" sldId="398"/>
            <ac:picMk id="20" creationId="{00000000-0000-0000-0000-000000000000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8:18:41.871" v="420" actId="20577"/>
        <pc:sldMkLst>
          <pc:docMk/>
          <pc:sldMk cId="1049037558" sldId="399"/>
        </pc:sldMkLst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2" creationId="{E539EBA6-C233-CD5C-CE1D-D4CA28FD5E02}"/>
          </ac:spMkLst>
        </pc:spChg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3" creationId="{8F6F3758-DBC1-865B-8FE4-3BDA70224FAD}"/>
          </ac:spMkLst>
        </pc:spChg>
        <pc:spChg chg="add mod ord">
          <ac:chgData name="Pablo Irarrazaval Mena" userId="3c111ed6-5bfc-416b-8ce2-02d94e7909c8" providerId="ADAL" clId="{6905B785-B1C4-4F4A-BA6D-19CE9B72A0F5}" dt="2023-11-16T18:18:41.871" v="420" actId="20577"/>
          <ac:spMkLst>
            <pc:docMk/>
            <pc:sldMk cId="1049037558" sldId="399"/>
            <ac:spMk id="4" creationId="{A39152E4-9F0E-771D-FA96-F8BFB260AB2E}"/>
          </ac:spMkLst>
        </pc:spChg>
        <pc:spChg chg="add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5" creationId="{39DAB8B5-E9DA-091C-7CAC-32C5ACCF97DE}"/>
          </ac:spMkLst>
        </pc:spChg>
      </pc:sldChg>
      <pc:sldChg chg="add del">
        <pc:chgData name="Pablo Irarrazaval Mena" userId="3c111ed6-5bfc-416b-8ce2-02d94e7909c8" providerId="ADAL" clId="{6905B785-B1C4-4F4A-BA6D-19CE9B72A0F5}" dt="2023-11-16T18:26:51.253" v="500" actId="47"/>
        <pc:sldMkLst>
          <pc:docMk/>
          <pc:sldMk cId="1395139931" sldId="400"/>
        </pc:sldMkLst>
      </pc:sldChg>
      <pc:sldChg chg="add del ord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4170090385" sldId="401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673097992" sldId="402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903487107" sldId="403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564935856" sldId="404"/>
        </pc:sldMkLst>
      </pc:sldChg>
      <pc:sldChg chg="add del">
        <pc:chgData name="Pablo Irarrazaval Mena" userId="3c111ed6-5bfc-416b-8ce2-02d94e7909c8" providerId="ADAL" clId="{6905B785-B1C4-4F4A-BA6D-19CE9B72A0F5}" dt="2023-11-16T18:27:57.754" v="504" actId="47"/>
        <pc:sldMkLst>
          <pc:docMk/>
          <pc:sldMk cId="1463947266" sldId="405"/>
        </pc:sldMkLst>
      </pc:sldChg>
      <pc:sldChg chg="add del">
        <pc:chgData name="Pablo Irarrazaval Mena" userId="3c111ed6-5bfc-416b-8ce2-02d94e7909c8" providerId="ADAL" clId="{6905B785-B1C4-4F4A-BA6D-19CE9B72A0F5}" dt="2023-11-16T18:28:33.826" v="509" actId="47"/>
        <pc:sldMkLst>
          <pc:docMk/>
          <pc:sldMk cId="1960354902" sldId="406"/>
        </pc:sldMkLst>
      </pc:sldChg>
      <pc:sldChg chg="add del">
        <pc:chgData name="Pablo Irarrazaval Mena" userId="3c111ed6-5bfc-416b-8ce2-02d94e7909c8" providerId="ADAL" clId="{6905B785-B1C4-4F4A-BA6D-19CE9B72A0F5}" dt="2023-11-16T18:28:47.305" v="511" actId="47"/>
        <pc:sldMkLst>
          <pc:docMk/>
          <pc:sldMk cId="523196638" sldId="407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23:46.438" v="468" actId="20577"/>
        <pc:sldMkLst>
          <pc:docMk/>
          <pc:sldMk cId="4186837542" sldId="408"/>
        </pc:sldMkLst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2" creationId="{E4A1BDD5-67F7-55E8-1EF1-D7B33694C219}"/>
          </ac:spMkLst>
        </pc:spChg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3" creationId="{8BF8B6CB-3687-E320-55E2-DB8EE1746890}"/>
          </ac:spMkLst>
        </pc:spChg>
        <pc:spChg chg="add mod ord">
          <ac:chgData name="Pablo Irarrazaval Mena" userId="3c111ed6-5bfc-416b-8ce2-02d94e7909c8" providerId="ADAL" clId="{6905B785-B1C4-4F4A-BA6D-19CE9B72A0F5}" dt="2023-11-16T18:23:46.438" v="468" actId="20577"/>
          <ac:spMkLst>
            <pc:docMk/>
            <pc:sldMk cId="4186837542" sldId="408"/>
            <ac:spMk id="4" creationId="{736AB9C5-A63E-6AB6-B90D-5567A58953F8}"/>
          </ac:spMkLst>
        </pc:spChg>
        <pc:spChg chg="add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5" creationId="{BC07E553-4974-B54E-B187-A7121219981A}"/>
          </ac:spMkLst>
        </pc:spChg>
      </pc:sldChg>
      <pc:sldMasterChg chg="addSp delSp modSp mod">
        <pc:chgData name="Pablo Irarrazaval Mena" userId="3c111ed6-5bfc-416b-8ce2-02d94e7909c8" providerId="ADAL" clId="{6905B785-B1C4-4F4A-BA6D-19CE9B72A0F5}" dt="2023-11-16T18:37:50.728" v="585" actId="1036"/>
        <pc:sldMasterMkLst>
          <pc:docMk/>
          <pc:sldMasterMk cId="3675669271" sldId="2147483660"/>
        </pc:sldMasterMkLst>
        <pc:spChg chg="mod">
          <ac:chgData name="Pablo Irarrazaval Mena" userId="3c111ed6-5bfc-416b-8ce2-02d94e7909c8" providerId="ADAL" clId="{6905B785-B1C4-4F4A-BA6D-19CE9B72A0F5}" dt="2023-11-16T18:36:30.971" v="560" actId="14100"/>
          <ac:spMkLst>
            <pc:docMk/>
            <pc:sldMasterMk cId="3675669271" sldId="2147483660"/>
            <ac:spMk id="2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8:36:33.915" v="561" actId="14100"/>
          <ac:spMkLst>
            <pc:docMk/>
            <pc:sldMasterMk cId="3675669271" sldId="2147483660"/>
            <ac:spMk id="3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4.797" v="520" actId="478"/>
          <ac:spMkLst>
            <pc:docMk/>
            <pc:sldMasterMk cId="3675669271" sldId="2147483660"/>
            <ac:spMk id="4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6.249" v="521" actId="478"/>
          <ac:spMkLst>
            <pc:docMk/>
            <pc:sldMasterMk cId="3675669271" sldId="2147483660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7.811" v="522" actId="478"/>
          <ac:spMkLst>
            <pc:docMk/>
            <pc:sldMasterMk cId="3675669271" sldId="2147483660"/>
            <ac:spMk id="6" creationId="{00000000-0000-0000-0000-000000000000}"/>
          </ac:spMkLst>
        </pc:sp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7" creationId="{3EC85378-0732-5731-4A3C-66C6A473623F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8" creationId="{D44CAC4D-FCB0-89C7-48E2-3AC6FCCFE9B1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9" creationId="{2DF45A5F-BB86-7CE5-A6F9-85E03018BD93}"/>
          </ac:picMkLst>
        </pc:picChg>
        <pc:cxnChg chg="add mod">
          <ac:chgData name="Pablo Irarrazaval Mena" userId="3c111ed6-5bfc-416b-8ce2-02d94e7909c8" providerId="ADAL" clId="{6905B785-B1C4-4F4A-BA6D-19CE9B72A0F5}" dt="2023-11-16T18:35:38.356" v="551" actId="1582"/>
          <ac:cxnSpMkLst>
            <pc:docMk/>
            <pc:sldMasterMk cId="3675669271" sldId="2147483660"/>
            <ac:cxnSpMk id="11" creationId="{E9ED575A-4DAE-E324-EE8B-2BEFB81D4B62}"/>
          </ac:cxnSpMkLst>
        </pc:cxnChg>
      </pc:sldMasterChg>
    </pc:docChg>
  </pc:docChgLst>
  <pc:docChgLst>
    <pc:chgData name="Pablo Irarrazaval Mena" userId="3c111ed6-5bfc-416b-8ce2-02d94e7909c8" providerId="ADAL" clId="{62DE3470-3425-42E6-BC48-720F39666A41}"/>
    <pc:docChg chg="custSel addSld delSld modSld">
      <pc:chgData name="Pablo Irarrazaval Mena" userId="3c111ed6-5bfc-416b-8ce2-02d94e7909c8" providerId="ADAL" clId="{62DE3470-3425-42E6-BC48-720F39666A41}" dt="2023-11-19T20:35:24.018" v="1730" actId="20577"/>
      <pc:docMkLst>
        <pc:docMk/>
      </pc:docMkLst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1971369020" sldId="256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849139198" sldId="263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955244742" sldId="269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075533149" sldId="270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844483957" sldId="271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1782588945" sldId="272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1223818423" sldId="273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1959633790" sldId="274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526475889" sldId="275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637029513" sldId="276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565904926" sldId="277"/>
        </pc:sldMkLst>
      </pc:sldChg>
      <pc:sldChg chg="add del">
        <pc:chgData name="Pablo Irarrazaval Mena" userId="3c111ed6-5bfc-416b-8ce2-02d94e7909c8" providerId="ADAL" clId="{62DE3470-3425-42E6-BC48-720F39666A41}" dt="2023-11-18T22:11:22.260" v="306" actId="47"/>
        <pc:sldMkLst>
          <pc:docMk/>
          <pc:sldMk cId="847709774" sldId="304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946844621" sldId="314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777874882" sldId="331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1381648642" sldId="332"/>
        </pc:sldMkLst>
      </pc:sldChg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890230204" sldId="356"/>
        </pc:sldMkLst>
      </pc:sldChg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3912158569" sldId="357"/>
        </pc:sldMkLst>
      </pc:sldChg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3034241529" sldId="358"/>
        </pc:sldMkLst>
      </pc:sldChg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2729058675" sldId="359"/>
        </pc:sldMkLst>
      </pc:sldChg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3651466907" sldId="360"/>
        </pc:sldMkLst>
      </pc:sldChg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1619018501" sldId="361"/>
        </pc:sldMkLst>
      </pc:sldChg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3962663608" sldId="362"/>
        </pc:sldMkLst>
      </pc:sldChg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3736744983" sldId="363"/>
        </pc:sldMkLst>
      </pc:sldChg>
      <pc:sldChg chg="del">
        <pc:chgData name="Pablo Irarrazaval Mena" userId="3c111ed6-5bfc-416b-8ce2-02d94e7909c8" providerId="ADAL" clId="{62DE3470-3425-42E6-BC48-720F39666A41}" dt="2023-11-18T22:01:26.997" v="0" actId="47"/>
        <pc:sldMkLst>
          <pc:docMk/>
          <pc:sldMk cId="1615835934" sldId="364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1946851642" sldId="366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4055835984" sldId="367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763800894" sldId="368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4074262335" sldId="369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999073320" sldId="370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643444418" sldId="371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601985679" sldId="373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461776403" sldId="374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573821649" sldId="375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1728009620" sldId="377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968355984" sldId="378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58232487" sldId="379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896737178" sldId="385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860354253" sldId="386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1539974647" sldId="387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685295358" sldId="388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255669984" sldId="389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1225205044" sldId="390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3972640075" sldId="391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951909546" sldId="392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1477795644" sldId="393"/>
        </pc:sldMkLst>
      </pc:sldChg>
      <pc:sldChg chg="del">
        <pc:chgData name="Pablo Irarrazaval Mena" userId="3c111ed6-5bfc-416b-8ce2-02d94e7909c8" providerId="ADAL" clId="{62DE3470-3425-42E6-BC48-720F39666A41}" dt="2023-11-18T22:01:31.906" v="1" actId="47"/>
        <pc:sldMkLst>
          <pc:docMk/>
          <pc:sldMk cId="2939171369" sldId="394"/>
        </pc:sldMkLst>
      </pc:sldChg>
      <pc:sldChg chg="addSp delSp modSp new mod modClrScheme chgLayout">
        <pc:chgData name="Pablo Irarrazaval Mena" userId="3c111ed6-5bfc-416b-8ce2-02d94e7909c8" providerId="ADAL" clId="{62DE3470-3425-42E6-BC48-720F39666A41}" dt="2023-11-18T22:04:45.461" v="21" actId="20577"/>
        <pc:sldMkLst>
          <pc:docMk/>
          <pc:sldMk cId="3642521347" sldId="404"/>
        </pc:sldMkLst>
        <pc:spChg chg="del mod ord">
          <ac:chgData name="Pablo Irarrazaval Mena" userId="3c111ed6-5bfc-416b-8ce2-02d94e7909c8" providerId="ADAL" clId="{62DE3470-3425-42E6-BC48-720F39666A41}" dt="2023-11-18T22:04:37.331" v="3" actId="700"/>
          <ac:spMkLst>
            <pc:docMk/>
            <pc:sldMk cId="3642521347" sldId="404"/>
            <ac:spMk id="2" creationId="{F260FBAE-4EDF-D9B3-672C-66224085D90F}"/>
          </ac:spMkLst>
        </pc:spChg>
        <pc:spChg chg="del mod ord">
          <ac:chgData name="Pablo Irarrazaval Mena" userId="3c111ed6-5bfc-416b-8ce2-02d94e7909c8" providerId="ADAL" clId="{62DE3470-3425-42E6-BC48-720F39666A41}" dt="2023-11-18T22:04:37.331" v="3" actId="700"/>
          <ac:spMkLst>
            <pc:docMk/>
            <pc:sldMk cId="3642521347" sldId="404"/>
            <ac:spMk id="3" creationId="{617A1307-C165-AB42-C3CB-A205AB2889A1}"/>
          </ac:spMkLst>
        </pc:spChg>
        <pc:spChg chg="add mod ord">
          <ac:chgData name="Pablo Irarrazaval Mena" userId="3c111ed6-5bfc-416b-8ce2-02d94e7909c8" providerId="ADAL" clId="{62DE3470-3425-42E6-BC48-720F39666A41}" dt="2023-11-18T22:04:45.461" v="21" actId="20577"/>
          <ac:spMkLst>
            <pc:docMk/>
            <pc:sldMk cId="3642521347" sldId="404"/>
            <ac:spMk id="4" creationId="{6A5884DB-F273-CCCB-F582-29BF7613C237}"/>
          </ac:spMkLst>
        </pc:spChg>
        <pc:spChg chg="add mod ord">
          <ac:chgData name="Pablo Irarrazaval Mena" userId="3c111ed6-5bfc-416b-8ce2-02d94e7909c8" providerId="ADAL" clId="{62DE3470-3425-42E6-BC48-720F39666A41}" dt="2023-11-18T22:04:37.331" v="3" actId="700"/>
          <ac:spMkLst>
            <pc:docMk/>
            <pc:sldMk cId="3642521347" sldId="404"/>
            <ac:spMk id="5" creationId="{8161B317-E04F-9EA4-9E53-F7E7F8C2FD35}"/>
          </ac:spMkLst>
        </pc:spChg>
      </pc:sldChg>
      <pc:sldChg chg="addSp delSp modSp new mod modClrScheme chgLayout">
        <pc:chgData name="Pablo Irarrazaval Mena" userId="3c111ed6-5bfc-416b-8ce2-02d94e7909c8" providerId="ADAL" clId="{62DE3470-3425-42E6-BC48-720F39666A41}" dt="2023-11-18T22:06:39.450" v="203" actId="1076"/>
        <pc:sldMkLst>
          <pc:docMk/>
          <pc:sldMk cId="4125356591" sldId="405"/>
        </pc:sldMkLst>
        <pc:spChg chg="del mod ord">
          <ac:chgData name="Pablo Irarrazaval Mena" userId="3c111ed6-5bfc-416b-8ce2-02d94e7909c8" providerId="ADAL" clId="{62DE3470-3425-42E6-BC48-720F39666A41}" dt="2023-11-18T22:04:53.199" v="23" actId="700"/>
          <ac:spMkLst>
            <pc:docMk/>
            <pc:sldMk cId="4125356591" sldId="405"/>
            <ac:spMk id="2" creationId="{A1E4699A-D4DF-69A0-64F2-933869C1BA3F}"/>
          </ac:spMkLst>
        </pc:spChg>
        <pc:spChg chg="del mod ord">
          <ac:chgData name="Pablo Irarrazaval Mena" userId="3c111ed6-5bfc-416b-8ce2-02d94e7909c8" providerId="ADAL" clId="{62DE3470-3425-42E6-BC48-720F39666A41}" dt="2023-11-18T22:04:53.199" v="23" actId="700"/>
          <ac:spMkLst>
            <pc:docMk/>
            <pc:sldMk cId="4125356591" sldId="405"/>
            <ac:spMk id="3" creationId="{4EE70B14-80A4-550B-106D-5D8FBACA458C}"/>
          </ac:spMkLst>
        </pc:spChg>
        <pc:spChg chg="add mod ord">
          <ac:chgData name="Pablo Irarrazaval Mena" userId="3c111ed6-5bfc-416b-8ce2-02d94e7909c8" providerId="ADAL" clId="{62DE3470-3425-42E6-BC48-720F39666A41}" dt="2023-11-18T22:05:14.218" v="83" actId="20577"/>
          <ac:spMkLst>
            <pc:docMk/>
            <pc:sldMk cId="4125356591" sldId="405"/>
            <ac:spMk id="4" creationId="{6D135025-FFF5-B010-0A7F-F0F97B997D41}"/>
          </ac:spMkLst>
        </pc:spChg>
        <pc:spChg chg="add mod ord">
          <ac:chgData name="Pablo Irarrazaval Mena" userId="3c111ed6-5bfc-416b-8ce2-02d94e7909c8" providerId="ADAL" clId="{62DE3470-3425-42E6-BC48-720F39666A41}" dt="2023-11-18T22:05:41.295" v="198" actId="20577"/>
          <ac:spMkLst>
            <pc:docMk/>
            <pc:sldMk cId="4125356591" sldId="405"/>
            <ac:spMk id="5" creationId="{17FA0C53-42AD-F821-D565-387CAC532274}"/>
          </ac:spMkLst>
        </pc:spChg>
        <pc:picChg chg="add mod">
          <ac:chgData name="Pablo Irarrazaval Mena" userId="3c111ed6-5bfc-416b-8ce2-02d94e7909c8" providerId="ADAL" clId="{62DE3470-3425-42E6-BC48-720F39666A41}" dt="2023-11-18T22:06:21.999" v="201" actId="1076"/>
          <ac:picMkLst>
            <pc:docMk/>
            <pc:sldMk cId="4125356591" sldId="405"/>
            <ac:picMk id="7" creationId="{742EFAD2-34DF-B269-5AF2-8DFFE526FE6D}"/>
          </ac:picMkLst>
        </pc:picChg>
        <pc:picChg chg="add mod">
          <ac:chgData name="Pablo Irarrazaval Mena" userId="3c111ed6-5bfc-416b-8ce2-02d94e7909c8" providerId="ADAL" clId="{62DE3470-3425-42E6-BC48-720F39666A41}" dt="2023-11-18T22:06:39.450" v="203" actId="1076"/>
          <ac:picMkLst>
            <pc:docMk/>
            <pc:sldMk cId="4125356591" sldId="405"/>
            <ac:picMk id="9" creationId="{12125968-549F-CA8D-062D-16308F3CCF44}"/>
          </ac:picMkLst>
        </pc:picChg>
      </pc:sldChg>
      <pc:sldChg chg="modSp new mod">
        <pc:chgData name="Pablo Irarrazaval Mena" userId="3c111ed6-5bfc-416b-8ce2-02d94e7909c8" providerId="ADAL" clId="{62DE3470-3425-42E6-BC48-720F39666A41}" dt="2023-11-18T22:07:48.171" v="303" actId="20577"/>
        <pc:sldMkLst>
          <pc:docMk/>
          <pc:sldMk cId="219271610" sldId="406"/>
        </pc:sldMkLst>
        <pc:spChg chg="mod">
          <ac:chgData name="Pablo Irarrazaval Mena" userId="3c111ed6-5bfc-416b-8ce2-02d94e7909c8" providerId="ADAL" clId="{62DE3470-3425-42E6-BC48-720F39666A41}" dt="2023-11-18T22:07:10.655" v="222" actId="20577"/>
          <ac:spMkLst>
            <pc:docMk/>
            <pc:sldMk cId="219271610" sldId="406"/>
            <ac:spMk id="2" creationId="{6FFCE4A8-1759-E6AE-C786-BBA4DD5DF6AA}"/>
          </ac:spMkLst>
        </pc:spChg>
        <pc:spChg chg="mod">
          <ac:chgData name="Pablo Irarrazaval Mena" userId="3c111ed6-5bfc-416b-8ce2-02d94e7909c8" providerId="ADAL" clId="{62DE3470-3425-42E6-BC48-720F39666A41}" dt="2023-11-18T22:07:48.171" v="303" actId="20577"/>
          <ac:spMkLst>
            <pc:docMk/>
            <pc:sldMk cId="219271610" sldId="406"/>
            <ac:spMk id="3" creationId="{6EA32A41-4D7B-C0B7-5FD3-22D9F0F7DD93}"/>
          </ac:spMkLst>
        </pc:spChg>
      </pc:sldChg>
      <pc:sldChg chg="add">
        <pc:chgData name="Pablo Irarrazaval Mena" userId="3c111ed6-5bfc-416b-8ce2-02d94e7909c8" providerId="ADAL" clId="{62DE3470-3425-42E6-BC48-720F39666A41}" dt="2023-11-18T22:11:18.647" v="305"/>
        <pc:sldMkLst>
          <pc:docMk/>
          <pc:sldMk cId="39080676" sldId="516"/>
        </pc:sldMkLst>
      </pc:sldChg>
      <pc:sldChg chg="addSp delSp modSp new mod chgLayout">
        <pc:chgData name="Pablo Irarrazaval Mena" userId="3c111ed6-5bfc-416b-8ce2-02d94e7909c8" providerId="ADAL" clId="{62DE3470-3425-42E6-BC48-720F39666A41}" dt="2023-11-19T12:20:21.814" v="812" actId="1076"/>
        <pc:sldMkLst>
          <pc:docMk/>
          <pc:sldMk cId="2465326814" sldId="517"/>
        </pc:sldMkLst>
        <pc:spChg chg="del">
          <ac:chgData name="Pablo Irarrazaval Mena" userId="3c111ed6-5bfc-416b-8ce2-02d94e7909c8" providerId="ADAL" clId="{62DE3470-3425-42E6-BC48-720F39666A41}" dt="2023-11-18T22:14:18.082" v="308" actId="700"/>
          <ac:spMkLst>
            <pc:docMk/>
            <pc:sldMk cId="2465326814" sldId="517"/>
            <ac:spMk id="2" creationId="{10FBDD3C-D92B-ECAD-B413-D952FC1BAD59}"/>
          </ac:spMkLst>
        </pc:spChg>
        <pc:spChg chg="add mod ord">
          <ac:chgData name="Pablo Irarrazaval Mena" userId="3c111ed6-5bfc-416b-8ce2-02d94e7909c8" providerId="ADAL" clId="{62DE3470-3425-42E6-BC48-720F39666A41}" dt="2023-11-18T22:14:42.241" v="358" actId="20577"/>
          <ac:spMkLst>
            <pc:docMk/>
            <pc:sldMk cId="2465326814" sldId="517"/>
            <ac:spMk id="3" creationId="{CC9F8CFD-01F2-1297-1262-15D15114EC6A}"/>
          </ac:spMkLst>
        </pc:spChg>
        <pc:spChg chg="add mod">
          <ac:chgData name="Pablo Irarrazaval Mena" userId="3c111ed6-5bfc-416b-8ce2-02d94e7909c8" providerId="ADAL" clId="{62DE3470-3425-42E6-BC48-720F39666A41}" dt="2023-11-19T12:20:21.814" v="812" actId="1076"/>
          <ac:spMkLst>
            <pc:docMk/>
            <pc:sldMk cId="2465326814" sldId="517"/>
            <ac:spMk id="6" creationId="{473C0345-67D9-5CCC-42BD-67BCD8B0BBD2}"/>
          </ac:spMkLst>
        </pc:spChg>
        <pc:picChg chg="add mod">
          <ac:chgData name="Pablo Irarrazaval Mena" userId="3c111ed6-5bfc-416b-8ce2-02d94e7909c8" providerId="ADAL" clId="{62DE3470-3425-42E6-BC48-720F39666A41}" dt="2023-11-18T22:14:25.704" v="311" actId="1076"/>
          <ac:picMkLst>
            <pc:docMk/>
            <pc:sldMk cId="2465326814" sldId="517"/>
            <ac:picMk id="5" creationId="{BD3811D6-B8FD-1B3D-AF18-87FDF68468DD}"/>
          </ac:picMkLst>
        </pc:picChg>
      </pc:sldChg>
      <pc:sldChg chg="addSp delSp modSp new mod">
        <pc:chgData name="Pablo Irarrazaval Mena" userId="3c111ed6-5bfc-416b-8ce2-02d94e7909c8" providerId="ADAL" clId="{62DE3470-3425-42E6-BC48-720F39666A41}" dt="2023-11-19T12:18:07.813" v="749" actId="255"/>
        <pc:sldMkLst>
          <pc:docMk/>
          <pc:sldMk cId="3671191711" sldId="518"/>
        </pc:sldMkLst>
        <pc:spChg chg="mod">
          <ac:chgData name="Pablo Irarrazaval Mena" userId="3c111ed6-5bfc-416b-8ce2-02d94e7909c8" providerId="ADAL" clId="{62DE3470-3425-42E6-BC48-720F39666A41}" dt="2023-11-19T12:15:20.387" v="675" actId="20577"/>
          <ac:spMkLst>
            <pc:docMk/>
            <pc:sldMk cId="3671191711" sldId="518"/>
            <ac:spMk id="2" creationId="{1DA080D9-B174-D219-6FF9-23DCD9F8FE2B}"/>
          </ac:spMkLst>
        </pc:spChg>
        <pc:spChg chg="add mod">
          <ac:chgData name="Pablo Irarrazaval Mena" userId="3c111ed6-5bfc-416b-8ce2-02d94e7909c8" providerId="ADAL" clId="{62DE3470-3425-42E6-BC48-720F39666A41}" dt="2023-11-19T12:18:07.813" v="749" actId="255"/>
          <ac:spMkLst>
            <pc:docMk/>
            <pc:sldMk cId="3671191711" sldId="518"/>
            <ac:spMk id="23" creationId="{FE8B5F63-0FAC-4231-3376-AD9912FBAE65}"/>
          </ac:spMkLst>
        </pc:spChg>
        <pc:picChg chg="add del mod">
          <ac:chgData name="Pablo Irarrazaval Mena" userId="3c111ed6-5bfc-416b-8ce2-02d94e7909c8" providerId="ADAL" clId="{62DE3470-3425-42E6-BC48-720F39666A41}" dt="2023-11-18T22:16:31.546" v="392" actId="478"/>
          <ac:picMkLst>
            <pc:docMk/>
            <pc:sldMk cId="3671191711" sldId="518"/>
            <ac:picMk id="3" creationId="{FFA7A8B3-B2A5-C529-C2CD-ADC09373CD4D}"/>
          </ac:picMkLst>
        </pc:picChg>
        <pc:picChg chg="del mod ord replST">
          <ac:chgData name="Pablo Irarrazaval Mena" userId="3c111ed6-5bfc-416b-8ce2-02d94e7909c8" providerId="ADAL" clId="{62DE3470-3425-42E6-BC48-720F39666A41}" dt="2023-11-18T22:16:49.314" v="425" actId="478"/>
          <ac:picMkLst>
            <pc:docMk/>
            <pc:sldMk cId="3671191711" sldId="518"/>
            <ac:picMk id="5" creationId="{3769C48E-CF9D-D861-C985-7C96453FE7DD}"/>
          </ac:picMkLst>
        </pc:picChg>
        <pc:picChg chg="del mod ord replST">
          <ac:chgData name="Pablo Irarrazaval Mena" userId="3c111ed6-5bfc-416b-8ce2-02d94e7909c8" providerId="ADAL" clId="{62DE3470-3425-42E6-BC48-720F39666A41}" dt="2023-11-19T12:05:45.252" v="458" actId="478"/>
          <ac:picMkLst>
            <pc:docMk/>
            <pc:sldMk cId="3671191711" sldId="518"/>
            <ac:picMk id="7" creationId="{6D0F38F3-CD5E-4EAB-408B-73386022A324}"/>
          </ac:picMkLst>
        </pc:picChg>
        <pc:picChg chg="del mod ord replST">
          <ac:chgData name="Pablo Irarrazaval Mena" userId="3c111ed6-5bfc-416b-8ce2-02d94e7909c8" providerId="ADAL" clId="{62DE3470-3425-42E6-BC48-720F39666A41}" dt="2023-11-19T12:06:02.829" v="491" actId="478"/>
          <ac:picMkLst>
            <pc:docMk/>
            <pc:sldMk cId="3671191711" sldId="518"/>
            <ac:picMk id="9" creationId="{81C3B9C1-1277-9D81-F1FB-B869C94380FC}"/>
          </ac:picMkLst>
        </pc:picChg>
        <pc:picChg chg="mod ord replST">
          <ac:chgData name="Pablo Irarrazaval Mena" userId="3c111ed6-5bfc-416b-8ce2-02d94e7909c8" providerId="ADAL" clId="{62DE3470-3425-42E6-BC48-720F39666A41}" dt="2023-11-19T12:14:52.043" v="620" actId="1076"/>
          <ac:picMkLst>
            <pc:docMk/>
            <pc:sldMk cId="3671191711" sldId="518"/>
            <ac:picMk id="11" creationId="{F4B840B9-974C-7EC0-69AA-F4BE0C5368B4}"/>
          </ac:picMkLst>
        </pc:picChg>
        <pc:picChg chg="add del mod">
          <ac:chgData name="Pablo Irarrazaval Mena" userId="3c111ed6-5bfc-416b-8ce2-02d94e7909c8" providerId="ADAL" clId="{62DE3470-3425-42E6-BC48-720F39666A41}" dt="2023-11-19T12:08:21.110" v="527" actId="478"/>
          <ac:picMkLst>
            <pc:docMk/>
            <pc:sldMk cId="3671191711" sldId="518"/>
            <ac:picMk id="12" creationId="{8158A174-ADF4-5915-A3B5-29A216B46C5D}"/>
          </ac:picMkLst>
        </pc:picChg>
        <pc:picChg chg="del mod ord replST">
          <ac:chgData name="Pablo Irarrazaval Mena" userId="3c111ed6-5bfc-416b-8ce2-02d94e7909c8" providerId="ADAL" clId="{62DE3470-3425-42E6-BC48-720F39666A41}" dt="2023-11-19T12:14:41.520" v="617" actId="478"/>
          <ac:picMkLst>
            <pc:docMk/>
            <pc:sldMk cId="3671191711" sldId="518"/>
            <ac:picMk id="14" creationId="{ED3A9BBB-A06B-0206-AB31-13251E0FA81E}"/>
          </ac:picMkLst>
        </pc:picChg>
        <pc:picChg chg="add del mod">
          <ac:chgData name="Pablo Irarrazaval Mena" userId="3c111ed6-5bfc-416b-8ce2-02d94e7909c8" providerId="ADAL" clId="{62DE3470-3425-42E6-BC48-720F39666A41}" dt="2023-11-19T12:11:39.590" v="563" actId="478"/>
          <ac:picMkLst>
            <pc:docMk/>
            <pc:sldMk cId="3671191711" sldId="518"/>
            <ac:picMk id="15" creationId="{70DF4454-F873-99C6-AE72-6421FC7EC657}"/>
          </ac:picMkLst>
        </pc:picChg>
        <pc:picChg chg="del mod ord replST">
          <ac:chgData name="Pablo Irarrazaval Mena" userId="3c111ed6-5bfc-416b-8ce2-02d94e7909c8" providerId="ADAL" clId="{62DE3470-3425-42E6-BC48-720F39666A41}" dt="2023-11-19T12:14:41.520" v="617" actId="478"/>
          <ac:picMkLst>
            <pc:docMk/>
            <pc:sldMk cId="3671191711" sldId="518"/>
            <ac:picMk id="17" creationId="{8B116270-D901-658D-F85F-E6913B83611B}"/>
          </ac:picMkLst>
        </pc:picChg>
        <pc:picChg chg="add del mod">
          <ac:chgData name="Pablo Irarrazaval Mena" userId="3c111ed6-5bfc-416b-8ce2-02d94e7909c8" providerId="ADAL" clId="{62DE3470-3425-42E6-BC48-720F39666A41}" dt="2023-11-19T12:15:12.849" v="649" actId="478"/>
          <ac:picMkLst>
            <pc:docMk/>
            <pc:sldMk cId="3671191711" sldId="518"/>
            <ac:picMk id="18" creationId="{8EE33504-D0BC-D89B-F7AA-C0CC64C070A1}"/>
          </ac:picMkLst>
        </pc:picChg>
        <pc:picChg chg="del mod ord replST">
          <ac:chgData name="Pablo Irarrazaval Mena" userId="3c111ed6-5bfc-416b-8ce2-02d94e7909c8" providerId="ADAL" clId="{62DE3470-3425-42E6-BC48-720F39666A41}" dt="2023-11-19T12:17:00.241" v="703" actId="478"/>
          <ac:picMkLst>
            <pc:docMk/>
            <pc:sldMk cId="3671191711" sldId="518"/>
            <ac:picMk id="20" creationId="{13637644-7753-45B5-80F3-EC76B677C4BB}"/>
          </ac:picMkLst>
        </pc:picChg>
        <pc:picChg chg="mod ord replST">
          <ac:chgData name="Pablo Irarrazaval Mena" userId="3c111ed6-5bfc-416b-8ce2-02d94e7909c8" providerId="ADAL" clId="{62DE3470-3425-42E6-BC48-720F39666A41}" dt="2023-11-19T12:17:00.244" v="705" actId="962"/>
          <ac:picMkLst>
            <pc:docMk/>
            <pc:sldMk cId="3671191711" sldId="518"/>
            <ac:picMk id="22" creationId="{F44B4009-6625-217A-F2D3-034653F73B8A}"/>
          </ac:picMkLst>
        </pc:picChg>
      </pc:sldChg>
      <pc:sldChg chg="addSp modSp new mod">
        <pc:chgData name="Pablo Irarrazaval Mena" userId="3c111ed6-5bfc-416b-8ce2-02d94e7909c8" providerId="ADAL" clId="{62DE3470-3425-42E6-BC48-720F39666A41}" dt="2023-11-19T12:20:34.518" v="817" actId="1036"/>
        <pc:sldMkLst>
          <pc:docMk/>
          <pc:sldMk cId="2425170223" sldId="519"/>
        </pc:sldMkLst>
        <pc:spChg chg="mod">
          <ac:chgData name="Pablo Irarrazaval Mena" userId="3c111ed6-5bfc-416b-8ce2-02d94e7909c8" providerId="ADAL" clId="{62DE3470-3425-42E6-BC48-720F39666A41}" dt="2023-11-19T12:19:19.578" v="774" actId="20577"/>
          <ac:spMkLst>
            <pc:docMk/>
            <pc:sldMk cId="2425170223" sldId="519"/>
            <ac:spMk id="2" creationId="{BA7CBCF6-84FD-DD81-29DC-B27C6C63936D}"/>
          </ac:spMkLst>
        </pc:spChg>
        <pc:spChg chg="add mod">
          <ac:chgData name="Pablo Irarrazaval Mena" userId="3c111ed6-5bfc-416b-8ce2-02d94e7909c8" providerId="ADAL" clId="{62DE3470-3425-42E6-BC48-720F39666A41}" dt="2023-11-19T12:20:34.518" v="817" actId="1036"/>
          <ac:spMkLst>
            <pc:docMk/>
            <pc:sldMk cId="2425170223" sldId="519"/>
            <ac:spMk id="5" creationId="{1E797AAB-09BB-AC76-B634-DA8B98BF5E65}"/>
          </ac:spMkLst>
        </pc:spChg>
        <pc:picChg chg="add mod">
          <ac:chgData name="Pablo Irarrazaval Mena" userId="3c111ed6-5bfc-416b-8ce2-02d94e7909c8" providerId="ADAL" clId="{62DE3470-3425-42E6-BC48-720F39666A41}" dt="2023-11-19T12:20:28.241" v="814" actId="1076"/>
          <ac:picMkLst>
            <pc:docMk/>
            <pc:sldMk cId="2425170223" sldId="519"/>
            <ac:picMk id="4" creationId="{5C7F837B-0350-B36B-68B2-92DA05AE1A19}"/>
          </ac:picMkLst>
        </pc:picChg>
      </pc:sldChg>
      <pc:sldChg chg="addSp delSp modSp new mod modClrScheme chgLayout">
        <pc:chgData name="Pablo Irarrazaval Mena" userId="3c111ed6-5bfc-416b-8ce2-02d94e7909c8" providerId="ADAL" clId="{62DE3470-3425-42E6-BC48-720F39666A41}" dt="2023-11-19T12:33:30.807" v="1141" actId="1076"/>
        <pc:sldMkLst>
          <pc:docMk/>
          <pc:sldMk cId="1736684467" sldId="520"/>
        </pc:sldMkLst>
        <pc:spChg chg="mod ord">
          <ac:chgData name="Pablo Irarrazaval Mena" userId="3c111ed6-5bfc-416b-8ce2-02d94e7909c8" providerId="ADAL" clId="{62DE3470-3425-42E6-BC48-720F39666A41}" dt="2023-11-19T12:28:48.763" v="889" actId="700"/>
          <ac:spMkLst>
            <pc:docMk/>
            <pc:sldMk cId="1736684467" sldId="520"/>
            <ac:spMk id="2" creationId="{222061B3-74B6-F36D-9377-2BCF634025DB}"/>
          </ac:spMkLst>
        </pc:spChg>
        <pc:spChg chg="add mod ord">
          <ac:chgData name="Pablo Irarrazaval Mena" userId="3c111ed6-5bfc-416b-8ce2-02d94e7909c8" providerId="ADAL" clId="{62DE3470-3425-42E6-BC48-720F39666A41}" dt="2023-11-19T12:30:40.681" v="1053" actId="20577"/>
          <ac:spMkLst>
            <pc:docMk/>
            <pc:sldMk cId="1736684467" sldId="520"/>
            <ac:spMk id="6" creationId="{48B73B03-6F26-4C71-BB7C-4350E6587228}"/>
          </ac:spMkLst>
        </pc:spChg>
        <pc:picChg chg="add del mod">
          <ac:chgData name="Pablo Irarrazaval Mena" userId="3c111ed6-5bfc-416b-8ce2-02d94e7909c8" providerId="ADAL" clId="{62DE3470-3425-42E6-BC48-720F39666A41}" dt="2023-11-19T12:26:46.764" v="885" actId="478"/>
          <ac:picMkLst>
            <pc:docMk/>
            <pc:sldMk cId="1736684467" sldId="520"/>
            <ac:picMk id="3" creationId="{C4479CEE-4924-DEA9-8FDC-54F5DE5BFE7F}"/>
          </ac:picMkLst>
        </pc:picChg>
        <pc:picChg chg="mod ord replST">
          <ac:chgData name="Pablo Irarrazaval Mena" userId="3c111ed6-5bfc-416b-8ce2-02d94e7909c8" providerId="ADAL" clId="{62DE3470-3425-42E6-BC48-720F39666A41}" dt="2023-11-19T12:29:05.810" v="898" actId="1076"/>
          <ac:picMkLst>
            <pc:docMk/>
            <pc:sldMk cId="1736684467" sldId="520"/>
            <ac:picMk id="5" creationId="{45270008-7F67-C553-5B99-389CF9FA2642}"/>
          </ac:picMkLst>
        </pc:picChg>
        <pc:picChg chg="del mod replST">
          <ac:chgData name="Pablo Irarrazaval Mena" userId="3c111ed6-5bfc-416b-8ce2-02d94e7909c8" providerId="ADAL" clId="{62DE3470-3425-42E6-BC48-720F39666A41}" dt="2023-11-19T12:32:59.189" v="1108" actId="478"/>
          <ac:picMkLst>
            <pc:docMk/>
            <pc:sldMk cId="1736684467" sldId="520"/>
            <ac:picMk id="8" creationId="{47AD67DA-CF85-609E-09E2-AFB94BC03DA2}"/>
          </ac:picMkLst>
        </pc:picChg>
        <pc:picChg chg="del mod ord replST">
          <ac:chgData name="Pablo Irarrazaval Mena" userId="3c111ed6-5bfc-416b-8ce2-02d94e7909c8" providerId="ADAL" clId="{62DE3470-3425-42E6-BC48-720F39666A41}" dt="2023-11-19T12:33:28.472" v="1138" actId="478"/>
          <ac:picMkLst>
            <pc:docMk/>
            <pc:sldMk cId="1736684467" sldId="520"/>
            <ac:picMk id="10" creationId="{CE88EB3D-B3A3-764F-70DB-22B1EA5DD812}"/>
          </ac:picMkLst>
        </pc:picChg>
        <pc:picChg chg="mod ord replST">
          <ac:chgData name="Pablo Irarrazaval Mena" userId="3c111ed6-5bfc-416b-8ce2-02d94e7909c8" providerId="ADAL" clId="{62DE3470-3425-42E6-BC48-720F39666A41}" dt="2023-11-19T12:33:30.807" v="1141" actId="1076"/>
          <ac:picMkLst>
            <pc:docMk/>
            <pc:sldMk cId="1736684467" sldId="520"/>
            <ac:picMk id="12" creationId="{0357B449-6C93-B508-7790-E6D4EA37230B}"/>
          </ac:picMkLst>
        </pc:picChg>
      </pc:sldChg>
      <pc:sldChg chg="addSp delSp modSp new mod">
        <pc:chgData name="Pablo Irarrazaval Mena" userId="3c111ed6-5bfc-416b-8ce2-02d94e7909c8" providerId="ADAL" clId="{62DE3470-3425-42E6-BC48-720F39666A41}" dt="2023-11-19T12:36:19.165" v="1274" actId="962"/>
        <pc:sldMkLst>
          <pc:docMk/>
          <pc:sldMk cId="666132138" sldId="521"/>
        </pc:sldMkLst>
        <pc:spChg chg="mod">
          <ac:chgData name="Pablo Irarrazaval Mena" userId="3c111ed6-5bfc-416b-8ce2-02d94e7909c8" providerId="ADAL" clId="{62DE3470-3425-42E6-BC48-720F39666A41}" dt="2023-11-19T12:35:05.532" v="1149" actId="20577"/>
          <ac:spMkLst>
            <pc:docMk/>
            <pc:sldMk cId="666132138" sldId="521"/>
            <ac:spMk id="2" creationId="{5F0655F7-B72A-08CD-0141-BF74B3198DAA}"/>
          </ac:spMkLst>
        </pc:spChg>
        <pc:spChg chg="del">
          <ac:chgData name="Pablo Irarrazaval Mena" userId="3c111ed6-5bfc-416b-8ce2-02d94e7909c8" providerId="ADAL" clId="{62DE3470-3425-42E6-BC48-720F39666A41}" dt="2023-11-19T12:34:59.562" v="1143" actId="22"/>
          <ac:spMkLst>
            <pc:docMk/>
            <pc:sldMk cId="666132138" sldId="521"/>
            <ac:spMk id="3" creationId="{5655B1F2-7AF1-A24B-16D6-74E316628B39}"/>
          </ac:spMkLst>
        </pc:spChg>
        <pc:picChg chg="add mod ord">
          <ac:chgData name="Pablo Irarrazaval Mena" userId="3c111ed6-5bfc-416b-8ce2-02d94e7909c8" providerId="ADAL" clId="{62DE3470-3425-42E6-BC48-720F39666A41}" dt="2023-11-19T12:35:02.863" v="1144" actId="1076"/>
          <ac:picMkLst>
            <pc:docMk/>
            <pc:sldMk cId="666132138" sldId="521"/>
            <ac:picMk id="5" creationId="{78CD5D74-562E-3F35-2599-AF42B0CEE68E}"/>
          </ac:picMkLst>
        </pc:picChg>
        <pc:picChg chg="mod replST">
          <ac:chgData name="Pablo Irarrazaval Mena" userId="3c111ed6-5bfc-416b-8ce2-02d94e7909c8" providerId="ADAL" clId="{62DE3470-3425-42E6-BC48-720F39666A41}" dt="2023-11-19T12:35:30.941" v="1174" actId="1076"/>
          <ac:picMkLst>
            <pc:docMk/>
            <pc:sldMk cId="666132138" sldId="521"/>
            <ac:picMk id="7" creationId="{311A94FE-B260-48E2-74DE-102367C5B5AF}"/>
          </ac:picMkLst>
        </pc:picChg>
        <pc:picChg chg="add del mod">
          <ac:chgData name="Pablo Irarrazaval Mena" userId="3c111ed6-5bfc-416b-8ce2-02d94e7909c8" providerId="ADAL" clId="{62DE3470-3425-42E6-BC48-720F39666A41}" dt="2023-11-19T12:35:59.111" v="1211" actId="478"/>
          <ac:picMkLst>
            <pc:docMk/>
            <pc:sldMk cId="666132138" sldId="521"/>
            <ac:picMk id="8" creationId="{A284FD92-5DC2-3A34-A78B-9B58E20E9458}"/>
          </ac:picMkLst>
        </pc:picChg>
        <pc:picChg chg="add del mod">
          <ac:chgData name="Pablo Irarrazaval Mena" userId="3c111ed6-5bfc-416b-8ce2-02d94e7909c8" providerId="ADAL" clId="{62DE3470-3425-42E6-BC48-720F39666A41}" dt="2023-11-19T12:36:19.162" v="1272" actId="478"/>
          <ac:picMkLst>
            <pc:docMk/>
            <pc:sldMk cId="666132138" sldId="521"/>
            <ac:picMk id="9" creationId="{6B498EDE-A01F-DD38-425B-4499734B4645}"/>
          </ac:picMkLst>
        </pc:picChg>
        <pc:picChg chg="add del mod">
          <ac:chgData name="Pablo Irarrazaval Mena" userId="3c111ed6-5bfc-416b-8ce2-02d94e7909c8" providerId="ADAL" clId="{62DE3470-3425-42E6-BC48-720F39666A41}" dt="2023-11-19T12:36:10.840" v="1241" actId="478"/>
          <ac:picMkLst>
            <pc:docMk/>
            <pc:sldMk cId="666132138" sldId="521"/>
            <ac:picMk id="10" creationId="{00E54654-3636-B02A-9D0C-461EE694AAE6}"/>
          </ac:picMkLst>
        </pc:picChg>
        <pc:picChg chg="mod ord replST">
          <ac:chgData name="Pablo Irarrazaval Mena" userId="3c111ed6-5bfc-416b-8ce2-02d94e7909c8" providerId="ADAL" clId="{62DE3470-3425-42E6-BC48-720F39666A41}" dt="2023-11-19T12:35:59.113" v="1213" actId="962"/>
          <ac:picMkLst>
            <pc:docMk/>
            <pc:sldMk cId="666132138" sldId="521"/>
            <ac:picMk id="12" creationId="{3AAE045B-45C4-BF1E-1FA0-73720FD4C6BA}"/>
          </ac:picMkLst>
        </pc:picChg>
        <pc:picChg chg="mod ord replST">
          <ac:chgData name="Pablo Irarrazaval Mena" userId="3c111ed6-5bfc-416b-8ce2-02d94e7909c8" providerId="ADAL" clId="{62DE3470-3425-42E6-BC48-720F39666A41}" dt="2023-11-19T12:36:10.842" v="1243" actId="962"/>
          <ac:picMkLst>
            <pc:docMk/>
            <pc:sldMk cId="666132138" sldId="521"/>
            <ac:picMk id="14" creationId="{1696D45F-BCD5-498C-C906-C9EF92C5C6C8}"/>
          </ac:picMkLst>
        </pc:picChg>
        <pc:picChg chg="mod ord replST">
          <ac:chgData name="Pablo Irarrazaval Mena" userId="3c111ed6-5bfc-416b-8ce2-02d94e7909c8" providerId="ADAL" clId="{62DE3470-3425-42E6-BC48-720F39666A41}" dt="2023-11-19T12:36:19.165" v="1274" actId="962"/>
          <ac:picMkLst>
            <pc:docMk/>
            <pc:sldMk cId="666132138" sldId="521"/>
            <ac:picMk id="16" creationId="{11166058-E12C-F489-7088-7887726FDA44}"/>
          </ac:picMkLst>
        </pc:picChg>
      </pc:sldChg>
      <pc:sldChg chg="addSp modSp new mod">
        <pc:chgData name="Pablo Irarrazaval Mena" userId="3c111ed6-5bfc-416b-8ce2-02d94e7909c8" providerId="ADAL" clId="{62DE3470-3425-42E6-BC48-720F39666A41}" dt="2023-11-19T12:37:39.328" v="1309" actId="20577"/>
        <pc:sldMkLst>
          <pc:docMk/>
          <pc:sldMk cId="3385996855" sldId="522"/>
        </pc:sldMkLst>
        <pc:spChg chg="mod">
          <ac:chgData name="Pablo Irarrazaval Mena" userId="3c111ed6-5bfc-416b-8ce2-02d94e7909c8" providerId="ADAL" clId="{62DE3470-3425-42E6-BC48-720F39666A41}" dt="2023-11-19T12:37:39.328" v="1309" actId="20577"/>
          <ac:spMkLst>
            <pc:docMk/>
            <pc:sldMk cId="3385996855" sldId="522"/>
            <ac:spMk id="2" creationId="{089BCEBB-54A6-D956-BAFE-17C1625583CB}"/>
          </ac:spMkLst>
        </pc:spChg>
        <pc:picChg chg="add mod">
          <ac:chgData name="Pablo Irarrazaval Mena" userId="3c111ed6-5bfc-416b-8ce2-02d94e7909c8" providerId="ADAL" clId="{62DE3470-3425-42E6-BC48-720F39666A41}" dt="2023-11-19T12:37:23.101" v="1277" actId="1076"/>
          <ac:picMkLst>
            <pc:docMk/>
            <pc:sldMk cId="3385996855" sldId="522"/>
            <ac:picMk id="4" creationId="{EAAA10B7-7DC7-56B0-D9F1-78C1869E8A94}"/>
          </ac:picMkLst>
        </pc:picChg>
      </pc:sldChg>
      <pc:sldChg chg="addSp modSp new mod">
        <pc:chgData name="Pablo Irarrazaval Mena" userId="3c111ed6-5bfc-416b-8ce2-02d94e7909c8" providerId="ADAL" clId="{62DE3470-3425-42E6-BC48-720F39666A41}" dt="2023-11-19T20:32:02.091" v="1396" actId="1076"/>
        <pc:sldMkLst>
          <pc:docMk/>
          <pc:sldMk cId="94393013" sldId="523"/>
        </pc:sldMkLst>
        <pc:spChg chg="mod">
          <ac:chgData name="Pablo Irarrazaval Mena" userId="3c111ed6-5bfc-416b-8ce2-02d94e7909c8" providerId="ADAL" clId="{62DE3470-3425-42E6-BC48-720F39666A41}" dt="2023-11-19T20:31:32.695" v="1376" actId="20577"/>
          <ac:spMkLst>
            <pc:docMk/>
            <pc:sldMk cId="94393013" sldId="523"/>
            <ac:spMk id="2" creationId="{63A25494-A7BF-D1A8-8A0C-8656DF1E4A12}"/>
          </ac:spMkLst>
        </pc:spChg>
        <pc:spChg chg="add mod">
          <ac:chgData name="Pablo Irarrazaval Mena" userId="3c111ed6-5bfc-416b-8ce2-02d94e7909c8" providerId="ADAL" clId="{62DE3470-3425-42E6-BC48-720F39666A41}" dt="2023-11-19T20:32:02.091" v="1396" actId="1076"/>
          <ac:spMkLst>
            <pc:docMk/>
            <pc:sldMk cId="94393013" sldId="523"/>
            <ac:spMk id="5" creationId="{885E7A28-C729-39F7-0C78-4262F4272A94}"/>
          </ac:spMkLst>
        </pc:spChg>
        <pc:picChg chg="add mod">
          <ac:chgData name="Pablo Irarrazaval Mena" userId="3c111ed6-5bfc-416b-8ce2-02d94e7909c8" providerId="ADAL" clId="{62DE3470-3425-42E6-BC48-720F39666A41}" dt="2023-11-19T20:31:36.922" v="1377" actId="1076"/>
          <ac:picMkLst>
            <pc:docMk/>
            <pc:sldMk cId="94393013" sldId="523"/>
            <ac:picMk id="4" creationId="{442C5D07-9728-FCE2-4C36-C5CB281489D4}"/>
          </ac:picMkLst>
        </pc:picChg>
      </pc:sldChg>
      <pc:sldChg chg="addSp delSp modSp new mod modClrScheme chgLayout">
        <pc:chgData name="Pablo Irarrazaval Mena" userId="3c111ed6-5bfc-416b-8ce2-02d94e7909c8" providerId="ADAL" clId="{62DE3470-3425-42E6-BC48-720F39666A41}" dt="2023-11-19T20:35:24.018" v="1730" actId="20577"/>
        <pc:sldMkLst>
          <pc:docMk/>
          <pc:sldMk cId="3220257696" sldId="524"/>
        </pc:sldMkLst>
        <pc:spChg chg="mod ord">
          <ac:chgData name="Pablo Irarrazaval Mena" userId="3c111ed6-5bfc-416b-8ce2-02d94e7909c8" providerId="ADAL" clId="{62DE3470-3425-42E6-BC48-720F39666A41}" dt="2023-11-19T20:35:24.018" v="1730" actId="20577"/>
          <ac:spMkLst>
            <pc:docMk/>
            <pc:sldMk cId="3220257696" sldId="524"/>
            <ac:spMk id="2" creationId="{CFD76818-BC12-6738-BA70-FFB80F25BBA2}"/>
          </ac:spMkLst>
        </pc:spChg>
        <pc:spChg chg="add mod ord">
          <ac:chgData name="Pablo Irarrazaval Mena" userId="3c111ed6-5bfc-416b-8ce2-02d94e7909c8" providerId="ADAL" clId="{62DE3470-3425-42E6-BC48-720F39666A41}" dt="2023-11-19T20:33:52.720" v="1642" actId="20577"/>
          <ac:spMkLst>
            <pc:docMk/>
            <pc:sldMk cId="3220257696" sldId="524"/>
            <ac:spMk id="3" creationId="{1496C77F-837D-3D91-B1AD-C15481E18603}"/>
          </ac:spMkLst>
        </pc:spChg>
        <pc:picChg chg="del mod replST">
          <ac:chgData name="Pablo Irarrazaval Mena" userId="3c111ed6-5bfc-416b-8ce2-02d94e7909c8" providerId="ADAL" clId="{62DE3470-3425-42E6-BC48-720F39666A41}" dt="2023-11-19T20:35:04.226" v="1695" actId="478"/>
          <ac:picMkLst>
            <pc:docMk/>
            <pc:sldMk cId="3220257696" sldId="524"/>
            <ac:picMk id="5" creationId="{4F591D36-C330-E0AF-E382-210B72C30712}"/>
          </ac:picMkLst>
        </pc:picChg>
        <pc:picChg chg="del mod ord replST">
          <ac:chgData name="Pablo Irarrazaval Mena" userId="3c111ed6-5bfc-416b-8ce2-02d94e7909c8" providerId="ADAL" clId="{62DE3470-3425-42E6-BC48-720F39666A41}" dt="2023-11-19T20:35:15.852" v="1726" actId="478"/>
          <ac:picMkLst>
            <pc:docMk/>
            <pc:sldMk cId="3220257696" sldId="524"/>
            <ac:picMk id="7" creationId="{E0D519BD-7FD9-5B6F-55B7-1246E2B6567B}"/>
          </ac:picMkLst>
        </pc:picChg>
        <pc:picChg chg="mod ord replST">
          <ac:chgData name="Pablo Irarrazaval Mena" userId="3c111ed6-5bfc-416b-8ce2-02d94e7909c8" providerId="ADAL" clId="{62DE3470-3425-42E6-BC48-720F39666A41}" dt="2023-11-19T20:35:18.234" v="1729" actId="1076"/>
          <ac:picMkLst>
            <pc:docMk/>
            <pc:sldMk cId="3220257696" sldId="524"/>
            <ac:picMk id="9" creationId="{B33AF60C-1C7A-1D06-B351-9AD18573D8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41D63-8858-4900-8BAB-FB4F5E44202E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A0C27-94F0-44F5-9B7D-A4CBD4F5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5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0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1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1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2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715841"/>
            <a:ext cx="8708874" cy="687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L" noProof="0"/>
              <a:t>Click</a:t>
            </a:r>
            <a:r>
              <a:rPr lang="es-CL" noProof="0" dirty="0"/>
              <a:t> </a:t>
            </a:r>
            <a:r>
              <a:rPr lang="es-CL" noProof="0" dirty="0" err="1"/>
              <a:t>to</a:t>
            </a:r>
            <a:r>
              <a:rPr lang="es-CL" noProof="0" dirty="0"/>
              <a:t> </a:t>
            </a:r>
            <a:r>
              <a:rPr lang="es-CL" noProof="0" dirty="0" err="1"/>
              <a:t>edit</a:t>
            </a:r>
            <a:r>
              <a:rPr lang="es-CL" noProof="0" dirty="0"/>
              <a:t> Master </a:t>
            </a:r>
            <a:r>
              <a:rPr lang="es-CL" noProof="0" dirty="0" err="1"/>
              <a:t>title</a:t>
            </a:r>
            <a:r>
              <a:rPr lang="es-CL" noProof="0" dirty="0"/>
              <a:t> </a:t>
            </a:r>
            <a:r>
              <a:rPr lang="es-CL" noProof="0" dirty="0" err="1"/>
              <a:t>style</a:t>
            </a:r>
            <a:endParaRPr lang="es-CL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1105"/>
            <a:ext cx="7886700" cy="460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99" descr="Logotipo">
            <a:extLst>
              <a:ext uri="{FF2B5EF4-FFF2-40B4-BE49-F238E27FC236}">
                <a16:creationId xmlns:a16="http://schemas.microsoft.com/office/drawing/2014/main" id="{3EC85378-0732-5731-4A3C-66C6A473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9820"/>
          <a:stretch/>
        </p:blipFill>
        <p:spPr>
          <a:xfrm>
            <a:off x="3009208" y="39433"/>
            <a:ext cx="2172214" cy="540000"/>
          </a:xfrm>
          <a:prstGeom prst="rect">
            <a:avLst/>
          </a:prstGeom>
        </p:spPr>
      </p:pic>
      <p:pic>
        <p:nvPicPr>
          <p:cNvPr id="8" name="Google Shape;106;p13">
            <a:extLst>
              <a:ext uri="{FF2B5EF4-FFF2-40B4-BE49-F238E27FC236}">
                <a16:creationId xmlns:a16="http://schemas.microsoft.com/office/drawing/2014/main" id="{D44CAC4D-FCB0-89C7-48E2-3AC6FCCFE9B1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 trans="85000" detail="10"/>
                    </a14:imgEffect>
                    <a14:imgEffect>
                      <a14:saturation sat="76000"/>
                    </a14:imgEffect>
                  </a14:imgLayer>
                </a14:imgProps>
              </a:ext>
            </a:extLst>
          </a:blip>
          <a:srcRect l="8262" t="11430" r="7935" b="10917"/>
          <a:stretch/>
        </p:blipFill>
        <p:spPr>
          <a:xfrm>
            <a:off x="8047506" y="39433"/>
            <a:ext cx="940597" cy="5400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9" name="Imagen 1" descr="UC I CHILE1.jpg">
            <a:extLst>
              <a:ext uri="{FF2B5EF4-FFF2-40B4-BE49-F238E27FC236}">
                <a16:creationId xmlns:a16="http://schemas.microsoft.com/office/drawing/2014/main" id="{2DF45A5F-BB86-7CE5-A6F9-85E03018BD9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8" y="39433"/>
            <a:ext cx="139337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ED575A-4DAE-E324-EE8B-2BEFB81D4B62}"/>
              </a:ext>
            </a:extLst>
          </p:cNvPr>
          <p:cNvCxnSpPr/>
          <p:nvPr userDrawn="1"/>
        </p:nvCxnSpPr>
        <p:spPr>
          <a:xfrm flipV="1">
            <a:off x="0" y="610157"/>
            <a:ext cx="9144000" cy="708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6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tags" Target="../tags/tag30.xml"/><Relationship Id="rId7" Type="http://schemas.openxmlformats.org/officeDocument/2006/relationships/image" Target="../media/image4.png"/><Relationship Id="rId12" Type="http://schemas.openxmlformats.org/officeDocument/2006/relationships/image" Target="../media/image19.png"/><Relationship Id="rId2" Type="http://schemas.openxmlformats.org/officeDocument/2006/relationships/tags" Target="../tags/tag29.xml"/><Relationship Id="rId16" Type="http://schemas.openxmlformats.org/officeDocument/2006/relationships/image" Target="../media/image36.png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tags" Target="../tags/tag32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tags" Target="../tags/tag31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39.xml"/><Relationship Id="rId7" Type="http://schemas.openxmlformats.org/officeDocument/2006/relationships/image" Target="../media/image5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4" Type="http://schemas.openxmlformats.org/officeDocument/2006/relationships/tags" Target="../tags/tag40.xml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tags" Target="../tags/tag5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1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tags" Target="../tags/tag10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4.xml"/><Relationship Id="rId7" Type="http://schemas.openxmlformats.org/officeDocument/2006/relationships/image" Target="../media/image2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8.xml"/><Relationship Id="rId7" Type="http://schemas.openxmlformats.org/officeDocument/2006/relationships/image" Target="../media/image2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20.xml"/><Relationship Id="rId10" Type="http://schemas.openxmlformats.org/officeDocument/2006/relationships/image" Target="../media/image30.png"/><Relationship Id="rId4" Type="http://schemas.openxmlformats.org/officeDocument/2006/relationships/tags" Target="../tags/tag19.xml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3.xml"/><Relationship Id="rId7" Type="http://schemas.openxmlformats.org/officeDocument/2006/relationships/image" Target="../media/image2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3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1C677-064D-B07B-9639-90E28A41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Imágenes</a:t>
            </a:r>
            <a:r>
              <a:rPr lang="en-US" dirty="0"/>
              <a:t> </a:t>
            </a:r>
            <a:r>
              <a:rPr lang="en-US" dirty="0" err="1"/>
              <a:t>paralelas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2BA92-4C55-5330-2D7A-2EA4E066C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Agrega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de </a:t>
            </a:r>
            <a:r>
              <a:rPr lang="en-US" dirty="0" err="1"/>
              <a:t>bobinas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2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7EAC2-E3B1-4D9D-7702-6C13ADA15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390" y="2317030"/>
            <a:ext cx="3321221" cy="3321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08E5B-444E-2DAA-13C2-E032B025C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2817" y="4433512"/>
            <a:ext cx="2178162" cy="2216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F200A-2235-F74A-8868-CB24575AE3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410" y="4433512"/>
            <a:ext cx="2184512" cy="2184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A4170-92D4-0303-940F-027DA6356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9642" y="1600543"/>
            <a:ext cx="2171812" cy="2190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99630-20A1-BC77-B85C-B16646000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47" y="1585768"/>
            <a:ext cx="2171812" cy="21845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9CA9E8C-D3FF-7515-2309-6764018B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Images</a:t>
            </a:r>
            <a:r>
              <a:rPr lang="es-ES_tradnl" dirty="0"/>
              <a:t> per </a:t>
            </a:r>
            <a:r>
              <a:rPr lang="es-ES_tradnl" dirty="0" err="1"/>
              <a:t>coil</a:t>
            </a:r>
            <a:endParaRPr lang="es-ES_tradnl" dirty="0"/>
          </a:p>
        </p:txBody>
      </p:sp>
      <p:pic>
        <p:nvPicPr>
          <p:cNvPr id="13" name="Picture 12" descr="\documentclass{article}&#10;\usepackage{amsmath,color}&#10;\pagestyle{empty}&#10;\newcommand{\phasor}[1]{\mathbf{#1}}&#10;\newcommand{\phasub}[2]{\mathbf{#1}_{#2}}&#10;\newcommand{\xx}{\mathbf{x}}&#10;\begin{document}&#10;&#10;\color{white}&#10;&#10;$$&#10;m_1(\xx)&#10;$$&#10;&#10;\end{document}" title="IguanaTex Bitmap Display">
            <a:extLst>
              <a:ext uri="{FF2B5EF4-FFF2-40B4-BE49-F238E27FC236}">
                <a16:creationId xmlns:a16="http://schemas.microsoft.com/office/drawing/2014/main" id="{5880A88A-0125-30DF-3F02-9C92697C8B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39" y="3213108"/>
            <a:ext cx="1111777" cy="431784"/>
          </a:xfrm>
          <a:prstGeom prst="rect">
            <a:avLst/>
          </a:prstGeom>
        </p:spPr>
      </p:pic>
      <p:pic>
        <p:nvPicPr>
          <p:cNvPr id="15" name="Picture 14" descr="\documentclass{article}&#10;\usepackage{amsmath,color}&#10;\pagestyle{empty}&#10;\newcommand{\phasor}[1]{\mathbf{#1}}&#10;\newcommand{\phasub}[2]{\mathbf{#1}_{#2}}&#10;\newcommand{\xx}{\mathbf{x}}&#10;\begin{document}&#10;&#10;\color{white}&#10;&#10;$$&#10;m_2(\xx)&#10;$$&#10;&#10;\end{document}" title="IguanaTex Bitmap Display">
            <a:extLst>
              <a:ext uri="{FF2B5EF4-FFF2-40B4-BE49-F238E27FC236}">
                <a16:creationId xmlns:a16="http://schemas.microsoft.com/office/drawing/2014/main" id="{05C703E5-91AA-1584-47E6-40894C195C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37" y="3282773"/>
            <a:ext cx="1111777" cy="431784"/>
          </a:xfrm>
          <a:prstGeom prst="rect">
            <a:avLst/>
          </a:prstGeom>
        </p:spPr>
      </p:pic>
      <p:pic>
        <p:nvPicPr>
          <p:cNvPr id="17" name="Picture 16" descr="\documentclass{article}&#10;\usepackage{amsmath,color}&#10;\pagestyle{empty}&#10;\newcommand{\phasor}[1]{\mathbf{#1}}&#10;\newcommand{\phasub}[2]{\mathbf{#1}_{#2}}&#10;\newcommand{\xx}{\mathbf{x}}&#10;\begin{document}&#10;&#10;\color{white}&#10;&#10;$$&#10;m_3(\xx)&#10;$$&#10;&#10;\end{document}" title="IguanaTex Bitmap Display">
            <a:extLst>
              <a:ext uri="{FF2B5EF4-FFF2-40B4-BE49-F238E27FC236}">
                <a16:creationId xmlns:a16="http://schemas.microsoft.com/office/drawing/2014/main" id="{3F60D7A6-5EE9-CABC-9597-02D826A934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39" y="4565704"/>
            <a:ext cx="1111777" cy="431784"/>
          </a:xfrm>
          <a:prstGeom prst="rect">
            <a:avLst/>
          </a:prstGeom>
        </p:spPr>
      </p:pic>
      <p:pic>
        <p:nvPicPr>
          <p:cNvPr id="21" name="Picture 20" descr="\documentclass{article}&#10;\usepackage{amsmath,color}&#10;\pagestyle{empty}&#10;\newcommand{\phasor}[1]{\mathbf{#1}}&#10;\newcommand{\phasub}[2]{\mathbf{#1}_{#2}}&#10;\newcommand{\xx}{\mathbf{x}}&#10;\begin{document}&#10;&#10;\color{white}&#10;&#10;$$&#10;m_4(\xx)&#10;$$&#10;&#10;\end{document}" title="IguanaTex Bitmap Display">
            <a:extLst>
              <a:ext uri="{FF2B5EF4-FFF2-40B4-BE49-F238E27FC236}">
                <a16:creationId xmlns:a16="http://schemas.microsoft.com/office/drawing/2014/main" id="{CA1B9751-73D5-2550-AE44-AD14E8C5D7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37" y="4565169"/>
            <a:ext cx="1111777" cy="43178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A9479-4A59-3DC2-13F1-CF02251EE5D0}"/>
              </a:ext>
            </a:extLst>
          </p:cNvPr>
          <p:cNvCxnSpPr>
            <a:cxnSpLocks/>
          </p:cNvCxnSpPr>
          <p:nvPr/>
        </p:nvCxnSpPr>
        <p:spPr>
          <a:xfrm>
            <a:off x="1895302" y="2527069"/>
            <a:ext cx="1778923" cy="75570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AA0698-4AA5-A19E-9D4B-4A9454AC5043}"/>
              </a:ext>
            </a:extLst>
          </p:cNvPr>
          <p:cNvCxnSpPr>
            <a:cxnSpLocks/>
          </p:cNvCxnSpPr>
          <p:nvPr/>
        </p:nvCxnSpPr>
        <p:spPr>
          <a:xfrm flipH="1">
            <a:off x="5220393" y="2402378"/>
            <a:ext cx="1878676" cy="9476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323905-8647-4AFF-5E98-AE808C55D4B0}"/>
              </a:ext>
            </a:extLst>
          </p:cNvPr>
          <p:cNvCxnSpPr>
            <a:cxnSpLocks/>
          </p:cNvCxnSpPr>
          <p:nvPr/>
        </p:nvCxnSpPr>
        <p:spPr>
          <a:xfrm flipH="1" flipV="1">
            <a:off x="5303520" y="4433512"/>
            <a:ext cx="1945178" cy="112770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A97034-E662-36CD-DBF6-F831C90A1569}"/>
              </a:ext>
            </a:extLst>
          </p:cNvPr>
          <p:cNvCxnSpPr>
            <a:cxnSpLocks/>
          </p:cNvCxnSpPr>
          <p:nvPr/>
        </p:nvCxnSpPr>
        <p:spPr>
          <a:xfrm flipV="1">
            <a:off x="1895302" y="4314305"/>
            <a:ext cx="1945179" cy="124691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\documentclass{article}&#10;\usepackage{amsmath,color}&#10;\pagestyle{empty}&#10;\newcommand{\phasor}[1]{\mathbf{#1}}&#10;\newcommand{\phasub}[2]{\mathbf{#1}_{#2}}&#10;\newcommand{\xx}{\mathbf{x}}&#10;\begin{document}&#10;&#10;\color{white}&#10;&#10;$$&#10;m_s(\xx)&#10;$$&#10;&#10;\end{document}" title="IguanaTex Bitmap Display">
            <a:extLst>
              <a:ext uri="{FF2B5EF4-FFF2-40B4-BE49-F238E27FC236}">
                <a16:creationId xmlns:a16="http://schemas.microsoft.com/office/drawing/2014/main" id="{FBD0D225-457C-703F-A0A2-547BD3C4AF5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86" y="4952057"/>
            <a:ext cx="1104021" cy="4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5884DB-F273-CCCB-F582-29BF7613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Imágenes paralelas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1B317-E04F-9EA4-9E53-F7E7F8C2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4252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135025-FFF5-B010-0A7F-F0F97B99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Usar información de bobinas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A0C53-42AD-F821-D565-387CAC532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La ambigüedad del submuestreo puede ser compensada con la redundancia de información de las bobinas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EFAD2-34DF-B269-5AF2-8DFFE526F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172112"/>
            <a:ext cx="2895749" cy="2838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25968-549F-CA8D-062D-16308F3CC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77" y="3172112"/>
            <a:ext cx="281319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5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E4A8-1759-E6AE-C786-BBA4DD5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Imágenes paralelas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2A41-4D7B-C0B7-5FD3-22D9F0F7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 el dominio de la imagen</a:t>
            </a:r>
          </a:p>
          <a:p>
            <a:pPr marL="0" indent="0">
              <a:buNone/>
            </a:pPr>
            <a:r>
              <a:rPr lang="es-ES_tradnl" dirty="0"/>
              <a:t>	SENSE</a:t>
            </a:r>
          </a:p>
          <a:p>
            <a:r>
              <a:rPr lang="es-ES_tradnl" dirty="0"/>
              <a:t>En el dominio de Fourier</a:t>
            </a:r>
          </a:p>
          <a:p>
            <a:pPr marL="0" indent="0">
              <a:buNone/>
            </a:pPr>
            <a:r>
              <a:rPr lang="es-ES_tradnl" dirty="0"/>
              <a:t>	SMASH, GRAPPA</a:t>
            </a:r>
          </a:p>
        </p:txBody>
      </p:sp>
    </p:spTree>
    <p:extLst>
      <p:ext uri="{BB962C8B-B14F-4D97-AF65-F5344CB8AC3E}">
        <p14:creationId xmlns:p14="http://schemas.microsoft.com/office/powerpoint/2010/main" val="219271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Imaging: hardware and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53" y="1302603"/>
            <a:ext cx="2727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Daniel K. </a:t>
            </a:r>
            <a:r>
              <a:rPr lang="en-US" sz="2400" dirty="0" err="1"/>
              <a:t>Sodickson</a:t>
            </a:r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1997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32" y="4279106"/>
            <a:ext cx="6029325" cy="1938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8" y="1912144"/>
            <a:ext cx="6848475" cy="1704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253" y="3863607"/>
            <a:ext cx="2727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err="1"/>
              <a:t>Klaas</a:t>
            </a:r>
            <a:r>
              <a:rPr lang="es-CL" sz="2400" dirty="0"/>
              <a:t> P. </a:t>
            </a:r>
            <a:r>
              <a:rPr lang="es-CL" sz="2400" dirty="0" err="1"/>
              <a:t>Pruessmann</a:t>
            </a:r>
            <a:r>
              <a:rPr lang="es-CL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1999</a:t>
            </a:r>
            <a:endParaRPr 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2836" y="2133600"/>
            <a:ext cx="1271750" cy="12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023" y="4761413"/>
            <a:ext cx="1260563" cy="145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08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9F8CFD-01F2-1297-1262-15D15114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Submuestreo introduce ambigüedad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811D6-B8FD-1B3D-AF18-87FDF684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6" y="1633282"/>
            <a:ext cx="7284543" cy="4582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3C0345-67D9-5CCC-42BD-67BCD8B0BBD2}"/>
              </a:ext>
            </a:extLst>
          </p:cNvPr>
          <p:cNvSpPr txBox="1"/>
          <p:nvPr/>
        </p:nvSpPr>
        <p:spPr>
          <a:xfrm>
            <a:off x="6314379" y="6550223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 err="1"/>
              <a:t>Kyung</a:t>
            </a:r>
            <a:r>
              <a:rPr lang="es-CL" sz="1400" dirty="0"/>
              <a:t> Sung, </a:t>
            </a:r>
            <a:r>
              <a:rPr lang="es-CL" sz="1400" dirty="0" err="1"/>
              <a:t>Advanced</a:t>
            </a:r>
            <a:r>
              <a:rPr lang="es-CL" sz="1400" dirty="0"/>
              <a:t> </a:t>
            </a:r>
            <a:r>
              <a:rPr lang="es-CL" sz="1400" dirty="0" err="1"/>
              <a:t>Topics</a:t>
            </a:r>
            <a:r>
              <a:rPr lang="es-CL" sz="1400" dirty="0"/>
              <a:t> in MRI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465326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80D9-B174-D219-6FF9-23DCD9F8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Two-fold</a:t>
            </a:r>
            <a:r>
              <a:rPr lang="es-CL" dirty="0"/>
              <a:t> </a:t>
            </a:r>
            <a:r>
              <a:rPr lang="es-CL" dirty="0" err="1"/>
              <a:t>undersampling</a:t>
            </a:r>
            <a:endParaRPr lang="es-ES_tradnl" dirty="0"/>
          </a:p>
        </p:txBody>
      </p:sp>
      <p:pic>
        <p:nvPicPr>
          <p:cNvPr id="11" name="Picture 10" descr="\documentclass{article}&#10;\usepackage{amsmath}&#10;\pagestyle{empty}&#10;\newcommand{\phasor}[1]{\mathbf{#1}}&#10;\newcommand{\phasub}[2]{\mathbf{#1}_{#2}}&#10;\newcommand{\xx}{\mathbf{x}}&#10;\begin{document}&#10;&#10;\[&#10;\begin{bmatrix}&#10;m_1(\xx_a) \\&#10;m_2(\xx_a) \\&#10;\vdots \\&#10;m_L(\xx_a) \\&#10;\end{bmatrix} =&#10;\begin{bmatrix}&#10;C_1(\xx_a) &amp; C_1(\xx_b)\\&#10;C_2(\xx_a)&amp; C_2(\xx_b) \\&#10;\vdots \\&#10;C_L(\xx_a) &amp; C_L(\xx_b) \\&#10;\end{bmatrix}&#10;\begin{bmatrix}&#10;m(\xx_a) \\&#10;m(\xx_b)&#10;\end{bmatrix} +&#10;\begin{bmatrix}&#10;n_1(\xx_a) \\&#10;n_2(\xx_a) \\&#10;\vdots \\&#10;n_L(\xx_a) \\&#10;\end{bmatrix}&#10;\]&#10;&#10;\end{document}" title="IguanaTex Bitmap Display">
            <a:extLst>
              <a:ext uri="{FF2B5EF4-FFF2-40B4-BE49-F238E27FC236}">
                <a16:creationId xmlns:a16="http://schemas.microsoft.com/office/drawing/2014/main" id="{F4B840B9-974C-7EC0-69AA-F4BE0C5368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59" y="1710060"/>
            <a:ext cx="6216298" cy="1425363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newcommand{\phasor}[1]{\mathbf{#1}}&#10;\newcommand{\phasub}[2]{\mathbf{#1}_{#2}}&#10;\newcommand{\xx}{\mathbf{x}}&#10;\begin{document}&#10;&#10;\[&#10;\begin{bmatrix}&#10;m_1(\xx_b) \\&#10;m_2(\xx_b) \\&#10;\vdots \\&#10;m_L(\xx_b) \\&#10;\end{bmatrix} =&#10;\begin{bmatrix}&#10;C_1(\xx_a) &amp; C_1(\xx_b)\\&#10;C_2(\xx_a)&amp; C_2(\xx_b) \\&#10;\vdots \\&#10;C_L(\xx_a) &amp; C_L(\xx_b) \\&#10;\end{bmatrix}&#10;\begin{bmatrix}&#10;m(\xx_a) \\&#10;m(\xx_b)&#10;\end{bmatrix} +&#10;\begin{bmatrix}&#10;n_1(\xx_b) \\&#10;n_2(\xx_b) \\&#10;\vdots \\&#10;n_L(\xx_b) \\&#10;\end{bmatrix}&#10;\]&#10;&#10;\end{document}" title="IguanaTex Bitmap Display">
            <a:extLst>
              <a:ext uri="{FF2B5EF4-FFF2-40B4-BE49-F238E27FC236}">
                <a16:creationId xmlns:a16="http://schemas.microsoft.com/office/drawing/2014/main" id="{F44B4009-6625-217A-F2D3-034653F73B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1" y="3429000"/>
            <a:ext cx="6173395" cy="14253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8B5F63-0FAC-4231-3376-AD9912FBAE65}"/>
              </a:ext>
            </a:extLst>
          </p:cNvPr>
          <p:cNvSpPr txBox="1"/>
          <p:nvPr/>
        </p:nvSpPr>
        <p:spPr>
          <a:xfrm>
            <a:off x="3275215" y="5644342"/>
            <a:ext cx="510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 err="1"/>
              <a:t>Solve</a:t>
            </a:r>
            <a:r>
              <a:rPr lang="es-CL" sz="2400" dirty="0"/>
              <a:t> </a:t>
            </a:r>
            <a:r>
              <a:rPr lang="es-CL" sz="2400" dirty="0" err="1"/>
              <a:t>for</a:t>
            </a:r>
            <a:r>
              <a:rPr lang="es-CL" sz="2400" dirty="0"/>
              <a:t> </a:t>
            </a:r>
            <a:r>
              <a:rPr lang="es-CL" sz="2400" dirty="0" err="1"/>
              <a:t>two</a:t>
            </a:r>
            <a:r>
              <a:rPr lang="es-CL" sz="2400" dirty="0"/>
              <a:t> </a:t>
            </a:r>
            <a:r>
              <a:rPr lang="es-CL" sz="2400" dirty="0" err="1"/>
              <a:t>unknowns</a:t>
            </a:r>
            <a:r>
              <a:rPr lang="es-CL" sz="2400" dirty="0"/>
              <a:t> and L </a:t>
            </a:r>
            <a:r>
              <a:rPr lang="es-CL" sz="2400" dirty="0" err="1"/>
              <a:t>equation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67119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BCF6-84FD-DD81-29DC-B27C6C63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SENSE </a:t>
            </a:r>
            <a:r>
              <a:rPr lang="es-CL" dirty="0" err="1"/>
              <a:t>Reconstruction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F837B-0350-B36B-68B2-92DA05AE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6" y="1319341"/>
            <a:ext cx="8712648" cy="5315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97AAB-09BB-AC76-B634-DA8B98BF5E65}"/>
              </a:ext>
            </a:extLst>
          </p:cNvPr>
          <p:cNvSpPr txBox="1"/>
          <p:nvPr/>
        </p:nvSpPr>
        <p:spPr>
          <a:xfrm>
            <a:off x="6314379" y="6575162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 err="1"/>
              <a:t>Kyung</a:t>
            </a:r>
            <a:r>
              <a:rPr lang="es-CL" sz="1400" dirty="0"/>
              <a:t> Sung, </a:t>
            </a:r>
            <a:r>
              <a:rPr lang="es-CL" sz="1400" dirty="0" err="1"/>
              <a:t>Advanced</a:t>
            </a:r>
            <a:r>
              <a:rPr lang="es-CL" sz="1400" dirty="0"/>
              <a:t> </a:t>
            </a:r>
            <a:r>
              <a:rPr lang="es-CL" sz="1400" dirty="0" err="1"/>
              <a:t>Topics</a:t>
            </a:r>
            <a:r>
              <a:rPr lang="es-CL" sz="1400" dirty="0"/>
              <a:t> in MRI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2425170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61B3-74B6-F36D-9377-2BCF6340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Solves</a:t>
            </a:r>
            <a:r>
              <a:rPr lang="es-CL" dirty="0"/>
              <a:t> </a:t>
            </a:r>
            <a:r>
              <a:rPr lang="es-CL" dirty="0" err="1"/>
              <a:t>RxR</a:t>
            </a:r>
            <a:r>
              <a:rPr lang="es-CL" dirty="0"/>
              <a:t> inverse </a:t>
            </a:r>
            <a:r>
              <a:rPr lang="es-CL" dirty="0" err="1"/>
              <a:t>system</a:t>
            </a:r>
            <a:r>
              <a:rPr lang="es-CL" dirty="0"/>
              <a:t> per pixel</a:t>
            </a:r>
            <a:endParaRPr lang="es-ES_trad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B73B03-6F26-4C71-BB7C-4350E6587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51265"/>
            <a:ext cx="7886700" cy="3325698"/>
          </a:xfrm>
        </p:spPr>
        <p:txBody>
          <a:bodyPr/>
          <a:lstStyle/>
          <a:p>
            <a:pPr marL="0" indent="0">
              <a:buNone/>
            </a:pPr>
            <a:r>
              <a:rPr lang="es-CL" dirty="0" err="1"/>
              <a:t>Undersampling</a:t>
            </a:r>
            <a:r>
              <a:rPr lang="es-CL" dirty="0"/>
              <a:t> factor R </a:t>
            </a:r>
            <a:r>
              <a:rPr lang="es-CL" dirty="0" err="1"/>
              <a:t>limits</a:t>
            </a:r>
            <a:r>
              <a:rPr lang="es-CL" dirty="0"/>
              <a:t>:</a:t>
            </a:r>
          </a:p>
          <a:p>
            <a:r>
              <a:rPr lang="es-ES_tradnl" dirty="0"/>
              <a:t>SNR </a:t>
            </a:r>
            <a:r>
              <a:rPr lang="es-ES_tradnl" dirty="0" err="1"/>
              <a:t>loss</a:t>
            </a:r>
            <a:r>
              <a:rPr lang="es-ES_tradnl" dirty="0"/>
              <a:t> </a:t>
            </a:r>
            <a:r>
              <a:rPr lang="es-ES_tradnl" dirty="0" err="1"/>
              <a:t>mechanisms</a:t>
            </a:r>
            <a:endParaRPr lang="es-ES_tradnl" dirty="0"/>
          </a:p>
          <a:p>
            <a:pPr lvl="1"/>
            <a:r>
              <a:rPr lang="es-ES_tradnl" dirty="0" err="1"/>
              <a:t>Reduced</a:t>
            </a:r>
            <a:r>
              <a:rPr lang="es-ES_tradnl" dirty="0"/>
              <a:t> </a:t>
            </a:r>
            <a:r>
              <a:rPr lang="es-ES_tradnl" dirty="0" err="1"/>
              <a:t>scan</a:t>
            </a:r>
            <a:r>
              <a:rPr lang="es-ES_tradnl" dirty="0"/>
              <a:t> time</a:t>
            </a:r>
          </a:p>
          <a:p>
            <a:pPr lvl="1"/>
            <a:r>
              <a:rPr lang="es-ES_tradnl" dirty="0"/>
              <a:t>SENSE </a:t>
            </a:r>
            <a:r>
              <a:rPr lang="es-ES_tradnl" dirty="0" err="1"/>
              <a:t>condition</a:t>
            </a:r>
            <a:r>
              <a:rPr lang="es-ES_tradnl" dirty="0"/>
              <a:t>: </a:t>
            </a:r>
            <a:r>
              <a:rPr lang="es-ES_tradnl" dirty="0" err="1"/>
              <a:t>geometric</a:t>
            </a:r>
            <a:r>
              <a:rPr lang="es-ES_tradnl" dirty="0"/>
              <a:t> factor g </a:t>
            </a:r>
          </a:p>
        </p:txBody>
      </p:sp>
      <p:pic>
        <p:nvPicPr>
          <p:cNvPr id="5" name="Picture 4" descr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 = \left( \CC^\top\Psi^{-1}\CC \right)^{-1}\,\CC^\top \Psi^{-1} \mm_s&#10;\]&#10;&#10;\end{document}" title="IguanaTex Bitmap Display">
            <a:extLst>
              <a:ext uri="{FF2B5EF4-FFF2-40B4-BE49-F238E27FC236}">
                <a16:creationId xmlns:a16="http://schemas.microsoft.com/office/drawing/2014/main" id="{45270008-7F67-C553-5B99-389CF9FA26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44" y="1694656"/>
            <a:ext cx="6040591" cy="66269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newcommand{\phasor}[1]{\mathbf{#1}}&#10;\newcommand{\phasub}[2]{\mathbf{#1}_{#2}}&#10;\newcommand{\xx}{\mathbf{x}}&#10;\newcommand{\SNR}{\mbox{SNR}}&#10;\begin{document}&#10;&#10;\[&#10;\mbox{new}\ \SNR = \frac{\SNR}{g\sqrt{R}}&#10;\]&#10;&#10;\end{document}" title="IguanaTex Bitmap Display">
            <a:extLst>
              <a:ext uri="{FF2B5EF4-FFF2-40B4-BE49-F238E27FC236}">
                <a16:creationId xmlns:a16="http://schemas.microsoft.com/office/drawing/2014/main" id="{0357B449-6C93-B508-7790-E6D4EA3723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9" y="5163344"/>
            <a:ext cx="3861939" cy="12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8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55F7-B72A-08CD-0141-BF74B3198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Noise</a:t>
            </a:r>
            <a:endParaRPr lang="es-ES_trad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D5D74-562E-3F35-2599-AF42B0CEE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024360" y="1787755"/>
            <a:ext cx="4696268" cy="4605338"/>
          </a:xfrm>
        </p:spPr>
      </p:pic>
      <p:pic>
        <p:nvPicPr>
          <p:cNvPr id="7" name="Picture 6" descr="\documentclass{article}&#10;\usepackage{amsmath}&#10;\pagestyle{empty}&#10;\newcommand{\phasor}[1]{\mathbf{#1}}&#10;\newcommand{\phasub}[2]{\mathbf{#1}_{#2}}&#10;\newcommand{\xx}{\mathbf{x}}&#10;\begin{document}&#10;&#10;$R=1$&#10;&#10;\end{document}" title="IguanaTex Bitmap Display">
            <a:extLst>
              <a:ext uri="{FF2B5EF4-FFF2-40B4-BE49-F238E27FC236}">
                <a16:creationId xmlns:a16="http://schemas.microsoft.com/office/drawing/2014/main" id="{311A94FE-B260-48E2-74DE-102367C5B5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" y="2564938"/>
            <a:ext cx="1132800" cy="32091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newcommand{\phasor}[1]{\mathbf{#1}}&#10;\newcommand{\phasub}[2]{\mathbf{#1}_{#2}}&#10;\newcommand{\xx}{\mathbf{x}}&#10;\begin{document}&#10;&#10;$R=2$&#10;&#10;\end{document}" title="IguanaTex Bitmap Display">
            <a:extLst>
              <a:ext uri="{FF2B5EF4-FFF2-40B4-BE49-F238E27FC236}">
                <a16:creationId xmlns:a16="http://schemas.microsoft.com/office/drawing/2014/main" id="{3AAE045B-45C4-BF1E-1FA0-73720FD4C6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90" y="2564938"/>
            <a:ext cx="1146514" cy="320914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newcommand{\phasor}[1]{\mathbf{#1}}&#10;\newcommand{\phasub}[2]{\mathbf{#1}_{#2}}&#10;\newcommand{\xx}{\mathbf{x}}&#10;\begin{document}&#10;&#10;$R=4$&#10;&#10;\end{document}" title="IguanaTex Bitmap Display">
            <a:extLst>
              <a:ext uri="{FF2B5EF4-FFF2-40B4-BE49-F238E27FC236}">
                <a16:creationId xmlns:a16="http://schemas.microsoft.com/office/drawing/2014/main" id="{11166058-E12C-F489-7088-7887726FDA4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90" y="4978400"/>
            <a:ext cx="1157486" cy="320914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newcommand{\phasor}[1]{\mathbf{#1}}&#10;\newcommand{\phasub}[2]{\mathbf{#1}_{#2}}&#10;\newcommand{\xx}{\mathbf{x}}&#10;\begin{document}&#10;&#10;$R=3$&#10;&#10;\end{document}" title="IguanaTex Bitmap Display">
            <a:extLst>
              <a:ext uri="{FF2B5EF4-FFF2-40B4-BE49-F238E27FC236}">
                <a16:creationId xmlns:a16="http://schemas.microsoft.com/office/drawing/2014/main" id="{1696D45F-BCD5-498C-C906-C9EF92C5C6C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9" y="4978400"/>
            <a:ext cx="1149257" cy="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3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A9E8C-D3FF-7515-2309-6764018B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Multi-coil</a:t>
            </a:r>
            <a:r>
              <a:rPr lang="es-ES_tradnl" dirty="0"/>
              <a:t> </a:t>
            </a:r>
            <a:r>
              <a:rPr lang="es-ES_tradnl" dirty="0" err="1"/>
              <a:t>imaging</a:t>
            </a:r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69565-C12D-5AC7-D07A-5F64E68C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90" y="2317030"/>
            <a:ext cx="3321221" cy="332122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1E7076F-B7ED-90C2-9C09-7FDC653116BF}"/>
              </a:ext>
            </a:extLst>
          </p:cNvPr>
          <p:cNvSpPr/>
          <p:nvPr/>
        </p:nvSpPr>
        <p:spPr>
          <a:xfrm rot="2050312">
            <a:off x="1665791" y="1209680"/>
            <a:ext cx="822960" cy="27940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Coil</a:t>
            </a:r>
            <a:r>
              <a:rPr lang="es-ES_tradnl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4B3C0C-1519-1430-2C58-35FB83EC7788}"/>
              </a:ext>
            </a:extLst>
          </p:cNvPr>
          <p:cNvSpPr/>
          <p:nvPr/>
        </p:nvSpPr>
        <p:spPr>
          <a:xfrm rot="2050312">
            <a:off x="6797514" y="4171782"/>
            <a:ext cx="822960" cy="27940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Coil</a:t>
            </a:r>
            <a:r>
              <a:rPr lang="es-ES_tradnl" dirty="0">
                <a:solidFill>
                  <a:schemeClr val="tx1"/>
                </a:solidFill>
              </a:rPr>
              <a:t> 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43E17B-F1F7-E453-088B-3378C82B2BE1}"/>
              </a:ext>
            </a:extLst>
          </p:cNvPr>
          <p:cNvSpPr/>
          <p:nvPr/>
        </p:nvSpPr>
        <p:spPr>
          <a:xfrm rot="18987449">
            <a:off x="6661965" y="898614"/>
            <a:ext cx="822960" cy="27940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Coil</a:t>
            </a:r>
            <a:r>
              <a:rPr lang="es-ES_tradnl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C2D72D-386A-446F-2AE8-4B6D9D43BCF3}"/>
              </a:ext>
            </a:extLst>
          </p:cNvPr>
          <p:cNvSpPr/>
          <p:nvPr/>
        </p:nvSpPr>
        <p:spPr>
          <a:xfrm rot="18987449">
            <a:off x="1659075" y="4262622"/>
            <a:ext cx="822960" cy="27940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Coil</a:t>
            </a:r>
            <a:r>
              <a:rPr lang="es-ES_tradnl" dirty="0">
                <a:solidFill>
                  <a:schemeClr val="tx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793395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CEBB-54A6-D956-BAFE-17C16255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 </a:t>
            </a:r>
            <a:r>
              <a:rPr lang="es-CL" dirty="0" err="1"/>
              <a:t>maps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</a:t>
            </a:r>
            <a:r>
              <a:rPr lang="es-CL" dirty="0" err="1"/>
              <a:t>different</a:t>
            </a:r>
            <a:r>
              <a:rPr lang="es-CL" dirty="0"/>
              <a:t> </a:t>
            </a:r>
            <a:r>
              <a:rPr lang="es-CL" dirty="0" err="1"/>
              <a:t>R’s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A10B7-7DC7-56B0-D9F1-78C1869E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4" y="1384019"/>
            <a:ext cx="8680896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96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5494-A7BF-D1A8-8A0C-8656DF1E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GRAPPA (in k-</a:t>
            </a:r>
            <a:r>
              <a:rPr lang="es-CL" dirty="0" err="1"/>
              <a:t>space</a:t>
            </a:r>
            <a:r>
              <a:rPr lang="es-CL" dirty="0"/>
              <a:t> </a:t>
            </a:r>
            <a:r>
              <a:rPr lang="es-CL" dirty="0" err="1"/>
              <a:t>domain</a:t>
            </a:r>
            <a:r>
              <a:rPr lang="es-CL" dirty="0"/>
              <a:t>)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C5D07-9728-FCE2-4C36-C5CB2814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2" y="2056603"/>
            <a:ext cx="8628695" cy="4085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7A28-C729-39F7-0C78-4262F4272A94}"/>
              </a:ext>
            </a:extLst>
          </p:cNvPr>
          <p:cNvSpPr txBox="1"/>
          <p:nvPr/>
        </p:nvSpPr>
        <p:spPr>
          <a:xfrm>
            <a:off x="7377857" y="6487304"/>
            <a:ext cx="1508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/>
              <a:t>Mriquestions.com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94393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6818-BC12-6738-BA70-FFB80F25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Conclussions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6C77F-837D-3D91-B1AD-C15481E18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err="1"/>
              <a:t>Aliasing</a:t>
            </a:r>
            <a:r>
              <a:rPr lang="es-CL" dirty="0"/>
              <a:t> </a:t>
            </a:r>
            <a:r>
              <a:rPr lang="es-CL" dirty="0" err="1"/>
              <a:t>from</a:t>
            </a:r>
            <a:r>
              <a:rPr lang="es-CL" dirty="0"/>
              <a:t> </a:t>
            </a:r>
            <a:r>
              <a:rPr lang="es-CL" dirty="0" err="1"/>
              <a:t>undersampling</a:t>
            </a:r>
            <a:r>
              <a:rPr lang="es-CL" dirty="0"/>
              <a:t> can be </a:t>
            </a:r>
            <a:r>
              <a:rPr lang="es-CL" dirty="0" err="1"/>
              <a:t>unfold</a:t>
            </a:r>
            <a:r>
              <a:rPr lang="es-CL" dirty="0"/>
              <a:t> </a:t>
            </a:r>
            <a:r>
              <a:rPr lang="es-CL" dirty="0" err="1"/>
              <a:t>by</a:t>
            </a:r>
            <a:r>
              <a:rPr lang="es-CL" dirty="0"/>
              <a:t> </a:t>
            </a:r>
            <a:r>
              <a:rPr lang="es-CL" dirty="0" err="1"/>
              <a:t>employing</a:t>
            </a:r>
            <a:r>
              <a:rPr lang="es-CL" dirty="0"/>
              <a:t> </a:t>
            </a:r>
            <a:r>
              <a:rPr lang="es-CL" dirty="0" err="1"/>
              <a:t>multi-coil</a:t>
            </a:r>
            <a:r>
              <a:rPr lang="es-CL" dirty="0"/>
              <a:t> </a:t>
            </a:r>
            <a:r>
              <a:rPr lang="es-CL" dirty="0" err="1"/>
              <a:t>redundancy</a:t>
            </a:r>
            <a:r>
              <a:rPr lang="es-CL" dirty="0"/>
              <a:t>.</a:t>
            </a:r>
          </a:p>
          <a:p>
            <a:r>
              <a:rPr lang="es-CL" dirty="0"/>
              <a:t>In </a:t>
            </a:r>
            <a:r>
              <a:rPr lang="es-CL" dirty="0" err="1"/>
              <a:t>image</a:t>
            </a:r>
            <a:r>
              <a:rPr lang="es-CL" dirty="0"/>
              <a:t> </a:t>
            </a:r>
            <a:r>
              <a:rPr lang="es-CL" dirty="0" err="1"/>
              <a:t>space</a:t>
            </a:r>
            <a:r>
              <a:rPr lang="es-CL" dirty="0"/>
              <a:t>: SENSE</a:t>
            </a:r>
          </a:p>
          <a:p>
            <a:r>
              <a:rPr lang="es-CL" dirty="0"/>
              <a:t>In k-</a:t>
            </a:r>
            <a:r>
              <a:rPr lang="es-CL" dirty="0" err="1"/>
              <a:t>space</a:t>
            </a:r>
            <a:r>
              <a:rPr lang="es-CL" dirty="0"/>
              <a:t>: SMASH and GRAPPA</a:t>
            </a:r>
          </a:p>
          <a:p>
            <a:r>
              <a:rPr lang="es-CL" dirty="0" err="1"/>
              <a:t>Accelaration</a:t>
            </a:r>
            <a:r>
              <a:rPr lang="es-CL" dirty="0"/>
              <a:t> factor: R (</a:t>
            </a:r>
            <a:r>
              <a:rPr lang="es-CL" dirty="0" err="1"/>
              <a:t>typically</a:t>
            </a:r>
            <a:r>
              <a:rPr lang="es-CL" dirty="0"/>
              <a:t> 2 </a:t>
            </a:r>
            <a:r>
              <a:rPr lang="es-CL" dirty="0" err="1"/>
              <a:t>to</a:t>
            </a:r>
            <a:r>
              <a:rPr lang="es-CL" dirty="0"/>
              <a:t> 5)</a:t>
            </a:r>
          </a:p>
          <a:p>
            <a:r>
              <a:rPr lang="es-CL" dirty="0"/>
              <a:t>SNR </a:t>
            </a:r>
            <a:r>
              <a:rPr lang="es-CL" dirty="0" err="1"/>
              <a:t>loss</a:t>
            </a:r>
            <a:r>
              <a:rPr lang="es-CL" dirty="0"/>
              <a:t> </a:t>
            </a:r>
            <a:r>
              <a:rPr lang="es-CL" dirty="0" err="1"/>
              <a:t>of</a:t>
            </a:r>
            <a:r>
              <a:rPr lang="es-CL" dirty="0"/>
              <a:t>  </a:t>
            </a:r>
            <a:endParaRPr lang="es-ES_tradnl" dirty="0"/>
          </a:p>
        </p:txBody>
      </p:sp>
      <p:pic>
        <p:nvPicPr>
          <p:cNvPr id="9" name="Picture 8" descr="\documentclass{article}&#10;\usepackage{amsmath}&#10;\pagestyle{empty}&#10;\newcommand{\phasor}[1]{\mathbf{#1}}&#10;\newcommand{\phasub}[2]{\mathbf{#1}_{#2}}&#10;\newcommand{\xx}{\mathbf{x}}&#10;\begin{document}&#10;&#10;$g\sqrt{R}$&#10;&#10;\end{document}" title="IguanaTex Bitmap Display">
            <a:extLst>
              <a:ext uri="{FF2B5EF4-FFF2-40B4-BE49-F238E27FC236}">
                <a16:creationId xmlns:a16="http://schemas.microsoft.com/office/drawing/2014/main" id="{B33AF60C-1C7A-1D06-B351-9AD18573D8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45" y="4027979"/>
            <a:ext cx="746667" cy="3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5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A9E8C-D3FF-7515-2309-6764018B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Coil</a:t>
            </a:r>
            <a:r>
              <a:rPr lang="es-ES_tradnl" dirty="0"/>
              <a:t> </a:t>
            </a:r>
            <a:r>
              <a:rPr lang="es-ES_tradnl" dirty="0" err="1"/>
              <a:t>sensitivity</a:t>
            </a:r>
            <a:r>
              <a:rPr lang="es-ES_tradnl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69565-C12D-5AC7-D07A-5F64E68CE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390" y="2317030"/>
            <a:ext cx="3321221" cy="3321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C2ED00-00E3-1614-C957-FAE5EEB4B7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92"/>
          <a:stretch/>
        </p:blipFill>
        <p:spPr>
          <a:xfrm>
            <a:off x="386196" y="1579417"/>
            <a:ext cx="2203563" cy="2148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E10EA1-CC0B-FC37-11F8-47F093BE3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9642" y="1579417"/>
            <a:ext cx="2178162" cy="21908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0F17B3-A9F8-CD54-CCF2-17AE21037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546" y="4433513"/>
            <a:ext cx="2197213" cy="2197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CC11A0-C3EE-3365-3DC0-575AD6539C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9642" y="4433512"/>
            <a:ext cx="2184512" cy="2197213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newcommand{\phasor}[1]{\mathbf{#1}}&#10;\newcommand{\phasub}[2]{\mathbf{#1}_{#2}}&#10;\newcommand{\xx}{\mathbf{x}}&#10;\begin{document}&#10;&#10;$$&#10;C_l(\xx)&#10;$$&#10;&#10;\end{document}" title="IguanaTex Bitmap Display">
            <a:extLst>
              <a:ext uri="{FF2B5EF4-FFF2-40B4-BE49-F238E27FC236}">
                <a16:creationId xmlns:a16="http://schemas.microsoft.com/office/drawing/2014/main" id="{5443A4D6-09E0-4293-4403-8D798D3806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31" y="856689"/>
            <a:ext cx="972159" cy="431784"/>
          </a:xfrm>
          <a:prstGeom prst="rect">
            <a:avLst/>
          </a:prstGeom>
        </p:spPr>
      </p:pic>
      <p:pic>
        <p:nvPicPr>
          <p:cNvPr id="31" name="Picture 30" descr="\documentclass{article}&#10;\usepackage{amsmath,color}&#10;\pagestyle{empty}&#10;\newcommand{\phasor}[1]{\mathbf{#1}}&#10;\newcommand{\phasub}[2]{\mathbf{#1}_{#2}}&#10;\newcommand{\xx}{\mathbf{x}}&#10;\begin{document}&#10;&#10;\color{white}&#10;&#10;$$&#10;C_1(\xx)&#10;$$&#10;&#10;\end{document}" title="IguanaTex Bitmap Display">
            <a:extLst>
              <a:ext uri="{FF2B5EF4-FFF2-40B4-BE49-F238E27FC236}">
                <a16:creationId xmlns:a16="http://schemas.microsoft.com/office/drawing/2014/main" id="{D2CCCB59-6FCF-3274-BA05-03EBDD49F0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38" y="3213108"/>
            <a:ext cx="1031626" cy="431784"/>
          </a:xfrm>
          <a:prstGeom prst="rect">
            <a:avLst/>
          </a:prstGeom>
        </p:spPr>
      </p:pic>
      <p:pic>
        <p:nvPicPr>
          <p:cNvPr id="34" name="Picture 33" descr="\documentclass{article}&#10;\usepackage{amsmath,color}&#10;\pagestyle{empty}&#10;\newcommand{\phasor}[1]{\mathbf{#1}}&#10;\newcommand{\phasub}[2]{\mathbf{#1}_{#2}}&#10;\newcommand{\xx}{\mathbf{x}}&#10;\begin{document}&#10;&#10;\color{white}&#10;&#10;$$&#10;C_2(\xx)&#10;$$&#10;&#10;\end{document}" title="IguanaTex Bitmap Display">
            <a:extLst>
              <a:ext uri="{FF2B5EF4-FFF2-40B4-BE49-F238E27FC236}">
                <a16:creationId xmlns:a16="http://schemas.microsoft.com/office/drawing/2014/main" id="{99770018-0727-3547-5B82-B747462BC0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36" y="3282773"/>
            <a:ext cx="1031626" cy="431784"/>
          </a:xfrm>
          <a:prstGeom prst="rect">
            <a:avLst/>
          </a:prstGeom>
        </p:spPr>
      </p:pic>
      <p:pic>
        <p:nvPicPr>
          <p:cNvPr id="37" name="Picture 36" descr="\documentclass{article}&#10;\usepackage{amsmath,color}&#10;\pagestyle{empty}&#10;\newcommand{\phasor}[1]{\mathbf{#1}}&#10;\newcommand{\phasub}[2]{\mathbf{#1}_{#2}}&#10;\newcommand{\xx}{\mathbf{x}}&#10;\begin{document}&#10;&#10;\color{white}&#10;&#10;$$&#10;C_3(\xx)&#10;$$&#10;&#10;\end{document}" title="IguanaTex Bitmap Display">
            <a:extLst>
              <a:ext uri="{FF2B5EF4-FFF2-40B4-BE49-F238E27FC236}">
                <a16:creationId xmlns:a16="http://schemas.microsoft.com/office/drawing/2014/main" id="{B5B18E36-6E66-41BF-8068-D5A936E80A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38" y="4565704"/>
            <a:ext cx="1031626" cy="431784"/>
          </a:xfrm>
          <a:prstGeom prst="rect">
            <a:avLst/>
          </a:prstGeom>
        </p:spPr>
      </p:pic>
      <p:pic>
        <p:nvPicPr>
          <p:cNvPr id="40" name="Picture 39" descr="\documentclass{article}&#10;\usepackage{amsmath,color}&#10;\pagestyle{empty}&#10;\newcommand{\phasor}[1]{\mathbf{#1}}&#10;\newcommand{\phasub}[2]{\mathbf{#1}_{#2}}&#10;\newcommand{\xx}{\mathbf{x}}&#10;\begin{document}&#10;&#10;\color{white}&#10;&#10;$$&#10;C_4(\xx)&#10;$$&#10;&#10;\end{document}" title="IguanaTex Bitmap Display">
            <a:extLst>
              <a:ext uri="{FF2B5EF4-FFF2-40B4-BE49-F238E27FC236}">
                <a16:creationId xmlns:a16="http://schemas.microsoft.com/office/drawing/2014/main" id="{2492A0E5-0E35-BCE4-D912-2431955927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36" y="4565169"/>
            <a:ext cx="1031626" cy="4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4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762F-20A0-80BF-B54E-F45C2ED7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Image</a:t>
            </a:r>
            <a:r>
              <a:rPr lang="es-ES_tradnl" dirty="0"/>
              <a:t> </a:t>
            </a:r>
            <a:r>
              <a:rPr lang="es-ES_tradnl" dirty="0" err="1"/>
              <a:t>reconstructed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each</a:t>
            </a:r>
            <a:r>
              <a:rPr lang="es-ES_tradnl" dirty="0"/>
              <a:t> </a:t>
            </a:r>
            <a:r>
              <a:rPr lang="es-ES_tradnl" dirty="0" err="1"/>
              <a:t>coil</a:t>
            </a:r>
            <a:endParaRPr lang="es-ES_tradnl" dirty="0"/>
          </a:p>
        </p:txBody>
      </p:sp>
      <p:pic>
        <p:nvPicPr>
          <p:cNvPr id="5" name="Picture 4" descr="\documentclass{article}&#10;\usepackage{amsmath}&#10;\pagestyle{empty}&#10;\newcommand{\phasor}[1]{\mathbf{#1}}&#10;\newcommand{\phasub}[2]{\mathbf{#1}_{#2}}&#10;\newcommand{\xx}{\mathbf{x}}&#10;\begin{document}&#10;&#10;$$&#10;m_l(\xx) = C_l(\xx) m(\xx) + n_l(\xx)&#10;$$&#10;&#10;\end{document}" title="IguanaTex Bitmap Display">
            <a:extLst>
              <a:ext uri="{FF2B5EF4-FFF2-40B4-BE49-F238E27FC236}">
                <a16:creationId xmlns:a16="http://schemas.microsoft.com/office/drawing/2014/main" id="{8078604E-F32E-B637-676D-5208ADBAD1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0" y="2099427"/>
            <a:ext cx="4236800" cy="356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9E730-C06B-5F4D-DEFD-BFFA29348CA8}"/>
              </a:ext>
            </a:extLst>
          </p:cNvPr>
          <p:cNvSpPr txBox="1"/>
          <p:nvPr/>
        </p:nvSpPr>
        <p:spPr>
          <a:xfrm>
            <a:off x="1579418" y="3095676"/>
            <a:ext cx="237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Coil</a:t>
            </a:r>
            <a:r>
              <a:rPr lang="es-ES_tradnl" dirty="0"/>
              <a:t> </a:t>
            </a:r>
            <a:r>
              <a:rPr lang="es-ES_tradnl" dirty="0" err="1"/>
              <a:t>sensitivity</a:t>
            </a:r>
            <a:r>
              <a:rPr lang="es-ES_tradnl" dirty="0"/>
              <a:t> (</a:t>
            </a:r>
            <a:r>
              <a:rPr lang="es-ES_tradnl" dirty="0" err="1"/>
              <a:t>magnitude</a:t>
            </a:r>
            <a:r>
              <a:rPr lang="es-ES_tradnl" dirty="0"/>
              <a:t> and </a:t>
            </a:r>
            <a:r>
              <a:rPr lang="es-ES_tradnl" dirty="0" err="1"/>
              <a:t>phase</a:t>
            </a:r>
            <a:r>
              <a:rPr lang="es-ES_tradnl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D4B85-4CDE-7315-5A02-6135BC13904B}"/>
              </a:ext>
            </a:extLst>
          </p:cNvPr>
          <p:cNvSpPr txBox="1"/>
          <p:nvPr/>
        </p:nvSpPr>
        <p:spPr>
          <a:xfrm>
            <a:off x="4414059" y="3244334"/>
            <a:ext cx="102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Object</a:t>
            </a:r>
            <a:endParaRPr lang="es-ES_trad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DA0FC-6651-FC92-6DCD-4F28ADF379D2}"/>
              </a:ext>
            </a:extLst>
          </p:cNvPr>
          <p:cNvSpPr txBox="1"/>
          <p:nvPr/>
        </p:nvSpPr>
        <p:spPr>
          <a:xfrm>
            <a:off x="6303819" y="3244334"/>
            <a:ext cx="170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Noise</a:t>
            </a:r>
            <a:r>
              <a:rPr lang="es-ES_tradnl" dirty="0"/>
              <a:t> (</a:t>
            </a:r>
            <a:r>
              <a:rPr lang="es-ES_tradnl" dirty="0" err="1"/>
              <a:t>coil</a:t>
            </a:r>
            <a:r>
              <a:rPr lang="es-ES_tradnl" dirty="0"/>
              <a:t> </a:t>
            </a:r>
            <a:r>
              <a:rPr lang="es-ES_tradnl" dirty="0" err="1"/>
              <a:t>dependent</a:t>
            </a:r>
            <a:r>
              <a:rPr lang="es-ES_tradnl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CF9F7-E04F-DBA6-EC5A-69BE7D874209}"/>
              </a:ext>
            </a:extLst>
          </p:cNvPr>
          <p:cNvCxnSpPr/>
          <p:nvPr/>
        </p:nvCxnSpPr>
        <p:spPr>
          <a:xfrm flipV="1">
            <a:off x="3334790" y="2635135"/>
            <a:ext cx="339435" cy="516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865418-52BE-AB60-2024-798E48E1E5CE}"/>
              </a:ext>
            </a:extLst>
          </p:cNvPr>
          <p:cNvCxnSpPr>
            <a:cxnSpLocks/>
          </p:cNvCxnSpPr>
          <p:nvPr/>
        </p:nvCxnSpPr>
        <p:spPr>
          <a:xfrm flipH="1" flipV="1">
            <a:off x="4705004" y="2567050"/>
            <a:ext cx="56757" cy="6524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06B85D-EC8A-BFE7-65B1-F1DC843B56F6}"/>
              </a:ext>
            </a:extLst>
          </p:cNvPr>
          <p:cNvCxnSpPr>
            <a:cxnSpLocks/>
          </p:cNvCxnSpPr>
          <p:nvPr/>
        </p:nvCxnSpPr>
        <p:spPr>
          <a:xfrm flipH="1" flipV="1">
            <a:off x="5893725" y="2567050"/>
            <a:ext cx="573578" cy="528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24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708E5B-444E-2DAA-13C2-E032B025C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2817" y="4433512"/>
            <a:ext cx="2178162" cy="2216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F200A-2235-F74A-8868-CB24575AE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410" y="4433512"/>
            <a:ext cx="2184512" cy="2184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A4170-92D4-0303-940F-027DA6356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9642" y="1600543"/>
            <a:ext cx="2171812" cy="21908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99630-20A1-BC77-B85C-B16646000F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47" y="1585768"/>
            <a:ext cx="2171812" cy="21845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9CA9E8C-D3FF-7515-2309-6764018B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Images</a:t>
            </a:r>
            <a:r>
              <a:rPr lang="es-ES_tradnl" dirty="0"/>
              <a:t> per </a:t>
            </a:r>
            <a:r>
              <a:rPr lang="es-ES_tradnl" dirty="0" err="1"/>
              <a:t>coil</a:t>
            </a:r>
            <a:endParaRPr lang="es-ES_tradnl" dirty="0"/>
          </a:p>
        </p:txBody>
      </p:sp>
      <p:pic>
        <p:nvPicPr>
          <p:cNvPr id="13" name="Picture 12" descr="\documentclass{article}&#10;\usepackage{amsmath,color}&#10;\pagestyle{empty}&#10;\newcommand{\phasor}[1]{\mathbf{#1}}&#10;\newcommand{\phasub}[2]{\mathbf{#1}_{#2}}&#10;\newcommand{\xx}{\mathbf{x}}&#10;\begin{document}&#10;&#10;\color{white}&#10;&#10;$$&#10;m_1(\xx)&#10;$$&#10;&#10;\end{document}" title="IguanaTex Bitmap Display">
            <a:extLst>
              <a:ext uri="{FF2B5EF4-FFF2-40B4-BE49-F238E27FC236}">
                <a16:creationId xmlns:a16="http://schemas.microsoft.com/office/drawing/2014/main" id="{5880A88A-0125-30DF-3F02-9C92697C8B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39" y="3213108"/>
            <a:ext cx="1111777" cy="431784"/>
          </a:xfrm>
          <a:prstGeom prst="rect">
            <a:avLst/>
          </a:prstGeom>
        </p:spPr>
      </p:pic>
      <p:pic>
        <p:nvPicPr>
          <p:cNvPr id="15" name="Picture 14" descr="\documentclass{article}&#10;\usepackage{amsmath,color}&#10;\pagestyle{empty}&#10;\newcommand{\phasor}[1]{\mathbf{#1}}&#10;\newcommand{\phasub}[2]{\mathbf{#1}_{#2}}&#10;\newcommand{\xx}{\mathbf{x}}&#10;\begin{document}&#10;&#10;\color{white}&#10;&#10;$$&#10;m_2(\xx)&#10;$$&#10;&#10;\end{document}" title="IguanaTex Bitmap Display">
            <a:extLst>
              <a:ext uri="{FF2B5EF4-FFF2-40B4-BE49-F238E27FC236}">
                <a16:creationId xmlns:a16="http://schemas.microsoft.com/office/drawing/2014/main" id="{05C703E5-91AA-1584-47E6-40894C195C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37" y="3282773"/>
            <a:ext cx="1111777" cy="431784"/>
          </a:xfrm>
          <a:prstGeom prst="rect">
            <a:avLst/>
          </a:prstGeom>
        </p:spPr>
      </p:pic>
      <p:pic>
        <p:nvPicPr>
          <p:cNvPr id="17" name="Picture 16" descr="\documentclass{article}&#10;\usepackage{amsmath,color}&#10;\pagestyle{empty}&#10;\newcommand{\phasor}[1]{\mathbf{#1}}&#10;\newcommand{\phasub}[2]{\mathbf{#1}_{#2}}&#10;\newcommand{\xx}{\mathbf{x}}&#10;\begin{document}&#10;&#10;\color{white}&#10;&#10;$$&#10;m_3(\xx)&#10;$$&#10;&#10;\end{document}" title="IguanaTex Bitmap Display">
            <a:extLst>
              <a:ext uri="{FF2B5EF4-FFF2-40B4-BE49-F238E27FC236}">
                <a16:creationId xmlns:a16="http://schemas.microsoft.com/office/drawing/2014/main" id="{3F60D7A6-5EE9-CABC-9597-02D826A934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39" y="4565704"/>
            <a:ext cx="1111777" cy="431784"/>
          </a:xfrm>
          <a:prstGeom prst="rect">
            <a:avLst/>
          </a:prstGeom>
        </p:spPr>
      </p:pic>
      <p:pic>
        <p:nvPicPr>
          <p:cNvPr id="21" name="Picture 20" descr="\documentclass{article}&#10;\usepackage{amsmath,color}&#10;\pagestyle{empty}&#10;\newcommand{\phasor}[1]{\mathbf{#1}}&#10;\newcommand{\phasub}[2]{\mathbf{#1}_{#2}}&#10;\newcommand{\xx}{\mathbf{x}}&#10;\begin{document}&#10;&#10;\color{white}&#10;&#10;$$&#10;m_4(\xx)&#10;$$&#10;&#10;\end{document}" title="IguanaTex Bitmap Display">
            <a:extLst>
              <a:ext uri="{FF2B5EF4-FFF2-40B4-BE49-F238E27FC236}">
                <a16:creationId xmlns:a16="http://schemas.microsoft.com/office/drawing/2014/main" id="{CA1B9751-73D5-2550-AE44-AD14E8C5D7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37" y="4565169"/>
            <a:ext cx="1111777" cy="4317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1437E2A-7BF9-7EDC-A79A-A43E17D4DA8C}"/>
              </a:ext>
            </a:extLst>
          </p:cNvPr>
          <p:cNvSpPr/>
          <p:nvPr/>
        </p:nvSpPr>
        <p:spPr>
          <a:xfrm>
            <a:off x="3059084" y="2402378"/>
            <a:ext cx="3075709" cy="31588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A9479-4A59-3DC2-13F1-CF02251EE5D0}"/>
              </a:ext>
            </a:extLst>
          </p:cNvPr>
          <p:cNvCxnSpPr>
            <a:cxnSpLocks/>
          </p:cNvCxnSpPr>
          <p:nvPr/>
        </p:nvCxnSpPr>
        <p:spPr>
          <a:xfrm>
            <a:off x="1895302" y="2527069"/>
            <a:ext cx="1778923" cy="75570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AA0698-4AA5-A19E-9D4B-4A9454AC5043}"/>
              </a:ext>
            </a:extLst>
          </p:cNvPr>
          <p:cNvCxnSpPr>
            <a:cxnSpLocks/>
          </p:cNvCxnSpPr>
          <p:nvPr/>
        </p:nvCxnSpPr>
        <p:spPr>
          <a:xfrm flipH="1">
            <a:off x="5220393" y="2402378"/>
            <a:ext cx="1878676" cy="94765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323905-8647-4AFF-5E98-AE808C55D4B0}"/>
              </a:ext>
            </a:extLst>
          </p:cNvPr>
          <p:cNvCxnSpPr>
            <a:cxnSpLocks/>
          </p:cNvCxnSpPr>
          <p:nvPr/>
        </p:nvCxnSpPr>
        <p:spPr>
          <a:xfrm flipH="1" flipV="1">
            <a:off x="5303520" y="4433512"/>
            <a:ext cx="1945178" cy="112770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A97034-E662-36CD-DBF6-F831C90A1569}"/>
              </a:ext>
            </a:extLst>
          </p:cNvPr>
          <p:cNvCxnSpPr>
            <a:cxnSpLocks/>
          </p:cNvCxnSpPr>
          <p:nvPr/>
        </p:nvCxnSpPr>
        <p:spPr>
          <a:xfrm flipV="1">
            <a:off x="1895302" y="4314305"/>
            <a:ext cx="1945179" cy="124691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401C1D-6CBB-6201-46DC-699F2768F2D6}"/>
              </a:ext>
            </a:extLst>
          </p:cNvPr>
          <p:cNvSpPr txBox="1"/>
          <p:nvPr/>
        </p:nvSpPr>
        <p:spPr>
          <a:xfrm>
            <a:off x="4293643" y="3298642"/>
            <a:ext cx="5180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000" dirty="0">
                <a:latin typeface="Algerian" panose="04020705040A02060702" pitchFamily="82" charset="0"/>
              </a:rPr>
              <a:t>?</a:t>
            </a:r>
          </a:p>
        </p:txBody>
      </p:sp>
      <p:pic>
        <p:nvPicPr>
          <p:cNvPr id="46" name="Picture 45" descr="\documentclass{article}&#10;\usepackage{amsmath,color}&#10;\pagestyle{empty}&#10;\newcommand{\phasor}[1]{\mathbf{#1}}&#10;\newcommand{\phasub}[2]{\mathbf{#1}_{#2}}&#10;\newcommand{\xx}{\mathbf{x}}&#10;\begin{document}&#10;&#10;&#10;$$&#10;m_s(\xx)&#10;$$&#10;&#10;\end{document}" title="IguanaTex Bitmap Display">
            <a:extLst>
              <a:ext uri="{FF2B5EF4-FFF2-40B4-BE49-F238E27FC236}">
                <a16:creationId xmlns:a16="http://schemas.microsoft.com/office/drawing/2014/main" id="{6F372B05-3675-581B-896A-13B82C9B6D4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46" y="4937760"/>
            <a:ext cx="1104021" cy="4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2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873-5DCB-BEE1-607E-981E2A7C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Pixel per pixel </a:t>
            </a:r>
            <a:r>
              <a:rPr lang="es-ES_tradnl" dirty="0" err="1"/>
              <a:t>reconstruction</a:t>
            </a:r>
            <a:endParaRPr lang="es-ES_tradnl" dirty="0"/>
          </a:p>
        </p:txBody>
      </p:sp>
      <p:pic>
        <p:nvPicPr>
          <p:cNvPr id="11" name="Picture 10" descr="\documentclass{article}&#10;\usepackage{amsmath}&#10;\pagestyle{empty}&#10;\newcommand{\phasor}[1]{\mathbf{#1}}&#10;\newcommand{\phasub}[2]{\mathbf{#1}_{#2}}&#10;\newcommand{\xx}{\mathbf{x}}&#10;\begin{document}&#10;&#10;$$&#10;m_l(\xx_a) = C_l(\xx_a) m(\xx_a) + n_l(\xx_a)&#10;$$&#10;&#10;\end{document}" title="IguanaTex Bitmap Display">
            <a:extLst>
              <a:ext uri="{FF2B5EF4-FFF2-40B4-BE49-F238E27FC236}">
                <a16:creationId xmlns:a16="http://schemas.microsoft.com/office/drawing/2014/main" id="{7FA08DB4-3E47-2819-60E5-C5CDE30234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34" y="1615573"/>
            <a:ext cx="4921599" cy="356267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newcommand{\phasor}[1]{\mathbf{#1}}&#10;\newcommand{\phasub}[2]{\mathbf{#1}_{#2}}&#10;\newcommand{\xx}{\mathbf{x}}&#10;\begin{document}&#10;&#10;\[&#10;\begin{bmatrix}&#10;m_1(\xx_a) \\&#10;m_2(\xx_a) \\&#10;\vdots \\&#10;m_L(\xx_a) \\&#10;\end{bmatrix} =&#10;\begin{bmatrix}&#10;C_1(\xx_a) \\&#10;C_2(\xx_a) \\&#10;\vdots \\&#10;C_L(\xx_a) \\&#10;\end{bmatrix} m(\xx_a) +&#10;\begin{bmatrix}&#10;n_1(\xx_a) \\&#10;n_2(\xx_a) \\&#10;\vdots \\&#10;n_L(\xx_a) \\&#10;\end{bmatrix}&#10;\]&#10;&#10;\end{document}" title="IguanaTex Bitmap Display">
            <a:extLst>
              <a:ext uri="{FF2B5EF4-FFF2-40B4-BE49-F238E27FC236}">
                <a16:creationId xmlns:a16="http://schemas.microsoft.com/office/drawing/2014/main" id="{80327EBE-DD39-29E2-B5CC-A5FF77CA62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01" y="2972561"/>
            <a:ext cx="6521597" cy="19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28382-EC6F-A7E4-D300-EBCFB5F6D3F3}"/>
              </a:ext>
            </a:extLst>
          </p:cNvPr>
          <p:cNvSpPr txBox="1"/>
          <p:nvPr/>
        </p:nvSpPr>
        <p:spPr>
          <a:xfrm>
            <a:off x="498764" y="1600665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For</a:t>
            </a:r>
            <a:r>
              <a:rPr lang="es-ES_tradnl" dirty="0"/>
              <a:t> pixel </a:t>
            </a:r>
          </a:p>
        </p:txBody>
      </p:sp>
      <p:pic>
        <p:nvPicPr>
          <p:cNvPr id="9" name="Picture 8" descr="\documentclass{article}&#10;\usepackage{amsmath}&#10;\pagestyle{empty}&#10;\newcommand{\phasor}[1]{\mathbf{#1}}&#10;\newcommand{\phasub}[2]{\mathbf{#1}_{#2}}&#10;\newcommand{\xx}{\mathbf{x}}&#10;\begin{document}&#10;&#10;$\xx_a$&#10;&#10;\end{document}" title="IguanaTex Bitmap Display">
            <a:extLst>
              <a:ext uri="{FF2B5EF4-FFF2-40B4-BE49-F238E27FC236}">
                <a16:creationId xmlns:a16="http://schemas.microsoft.com/office/drawing/2014/main" id="{5DD81BDE-9A96-D2FF-CEB6-01871FA393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02" y="1687039"/>
            <a:ext cx="352000" cy="213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FEB6B5-B985-8B85-9FCA-E7A12B934514}"/>
              </a:ext>
            </a:extLst>
          </p:cNvPr>
          <p:cNvSpPr txBox="1"/>
          <p:nvPr/>
        </p:nvSpPr>
        <p:spPr>
          <a:xfrm>
            <a:off x="490451" y="2197715"/>
            <a:ext cx="486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And </a:t>
            </a:r>
            <a:r>
              <a:rPr lang="es-ES_tradnl" dirty="0" err="1"/>
              <a:t>putting</a:t>
            </a:r>
            <a:r>
              <a:rPr lang="es-ES_tradnl" dirty="0"/>
              <a:t> </a:t>
            </a:r>
            <a:r>
              <a:rPr lang="es-ES_tradnl" dirty="0" err="1"/>
              <a:t>together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information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each</a:t>
            </a:r>
            <a:r>
              <a:rPr lang="es-ES_tradnl" dirty="0"/>
              <a:t> </a:t>
            </a:r>
            <a:r>
              <a:rPr lang="es-ES_tradnl" dirty="0" err="1"/>
              <a:t>coil</a:t>
            </a:r>
            <a:r>
              <a:rPr lang="es-ES_tradnl" dirty="0"/>
              <a:t>:</a:t>
            </a:r>
          </a:p>
        </p:txBody>
      </p:sp>
      <p:pic>
        <p:nvPicPr>
          <p:cNvPr id="20" name="Picture 19" descr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mm_s(\xx_a) = \CC m(\xx_a) + \nn&#10;\]&#10;\end{document}" title="IguanaTex Bitmap Display">
            <a:extLst>
              <a:ext uri="{FF2B5EF4-FFF2-40B4-BE49-F238E27FC236}">
                <a16:creationId xmlns:a16="http://schemas.microsoft.com/office/drawing/2014/main" id="{C157203D-A159-3DA2-FB48-62D2E1F7C3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33" y="5640647"/>
            <a:ext cx="3528533" cy="3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6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873-5DCB-BEE1-607E-981E2A7C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Pixel per pixel </a:t>
            </a:r>
            <a:r>
              <a:rPr lang="es-ES_tradnl" dirty="0" err="1"/>
              <a:t>reconstruction</a:t>
            </a:r>
            <a:endParaRPr lang="es-ES_trad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28382-EC6F-A7E4-D300-EBCFB5F6D3F3}"/>
              </a:ext>
            </a:extLst>
          </p:cNvPr>
          <p:cNvSpPr txBox="1"/>
          <p:nvPr/>
        </p:nvSpPr>
        <p:spPr>
          <a:xfrm>
            <a:off x="498764" y="1600665"/>
            <a:ext cx="4020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Let</a:t>
            </a:r>
            <a:r>
              <a:rPr lang="es-ES_tradnl" dirty="0"/>
              <a:t>       be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noise</a:t>
            </a:r>
            <a:r>
              <a:rPr lang="es-ES_tradnl" dirty="0"/>
              <a:t> </a:t>
            </a:r>
            <a:r>
              <a:rPr lang="es-ES_tradnl" dirty="0" err="1"/>
              <a:t>correlation</a:t>
            </a:r>
            <a:r>
              <a:rPr lang="es-ES_tradnl" dirty="0"/>
              <a:t>, </a:t>
            </a:r>
            <a:r>
              <a:rPr lang="es-ES_tradnl" dirty="0" err="1"/>
              <a:t>inverting</a:t>
            </a:r>
            <a:endParaRPr lang="es-ES_tradnl" dirty="0"/>
          </a:p>
          <a:p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minimum</a:t>
            </a:r>
            <a:r>
              <a:rPr lang="es-ES_tradnl" dirty="0"/>
              <a:t> </a:t>
            </a:r>
            <a:r>
              <a:rPr lang="es-ES_tradnl" dirty="0" err="1"/>
              <a:t>covariance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</a:p>
        </p:txBody>
      </p:sp>
      <p:pic>
        <p:nvPicPr>
          <p:cNvPr id="6" name="Picture 5" descr="\documentclass{article}&#10;\usepackage{amsmath}&#10;\pagestyle{empty}&#10;\newcommand{\phasor}[1]{\mathbf{#1}}&#10;\newcommand{\phasub}[2]{\mathbf{#1}_{#2}}&#10;\newcommand{\xx}{\mathbf{x}}&#10;\begin{document}&#10;&#10;$$&#10;\Psi&#10;$$&#10;&#10;\end{document}" title="IguanaTex Bitmap Display">
            <a:extLst>
              <a:ext uri="{FF2B5EF4-FFF2-40B4-BE49-F238E27FC236}">
                <a16:creationId xmlns:a16="http://schemas.microsoft.com/office/drawing/2014/main" id="{895743A3-E4C5-B6AD-50F6-8599D8A5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4" y="1671668"/>
            <a:ext cx="236800" cy="241066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mm_s(\xx_a) = \CC m(\xx_a) + \nn&#10;\]&#10;\end{document}" title="IguanaTex Bitmap Display">
            <a:extLst>
              <a:ext uri="{FF2B5EF4-FFF2-40B4-BE49-F238E27FC236}">
                <a16:creationId xmlns:a16="http://schemas.microsoft.com/office/drawing/2014/main" id="{C157203D-A159-3DA2-FB48-62D2E1F7C3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00665"/>
            <a:ext cx="3528533" cy="356267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(\xx_a) = \left( \CC^\top\Psi^{-1}\CC \right)^{-1}\,\CC^\top \Psi^{-1} \mm_s(\xx_a)&#10;\]&#10;&#10;\end{document}" title="IguanaTex Bitmap Display">
            <a:extLst>
              <a:ext uri="{FF2B5EF4-FFF2-40B4-BE49-F238E27FC236}">
                <a16:creationId xmlns:a16="http://schemas.microsoft.com/office/drawing/2014/main" id="{E62D3258-B56A-737A-C5A5-2996625288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1" y="2782669"/>
            <a:ext cx="7731410" cy="662694"/>
          </a:xfrm>
          <a:prstGeom prst="rect">
            <a:avLst/>
          </a:prstGeom>
        </p:spPr>
      </p:pic>
      <p:pic>
        <p:nvPicPr>
          <p:cNvPr id="46" name="Picture 45" descr="\documentclass{article}&#10;\usepackage{amsmath}&#10;\pagestyle{empty}&#10;\newcommand{\phasor}[1]{\mathbf{#1}}&#10;\newcommand{\phasub}[2]{\mathbf{#1}_{#2}}&#10;\newcommand{\xx}{\mathbf{x}}&#10;\newcommand{\bloq}[1]{&#10;\begin{bmatrix}&#10;#1&#10;\end{bmatrix}&#10;}&#10;\begin{document}&#10;&#10;\[&#10;\bloq{\cdot} = \left( \bloq{\cdot\ \cdot\ \cdot}&#10;\bloq{\cdot\ \cdot\ \cdot\\ \cdot\ \cdot\ \cdot\\ \cdot\ \cdot\ \cdot\\}&#10;\bloq{\cdot\\ \cdot\\ \cdot}&#10;\right)^{-1}&#10;\bloq{\cdot\ \cdot\ \cdot}&#10;\bloq{\cdot\ \cdot\ \cdot\\ \cdot\ \cdot\ \cdot\\ \cdot\ \cdot\ \cdot\\}&#10;\bloq{\cdot\\ \cdot\\ \cdot}&#10;\]&#10;&#10;\end{document}" title="IguanaTex Bitmap Display">
            <a:extLst>
              <a:ext uri="{FF2B5EF4-FFF2-40B4-BE49-F238E27FC236}">
                <a16:creationId xmlns:a16="http://schemas.microsoft.com/office/drawing/2014/main" id="{9D84C09F-A975-C72B-EDE8-B3A844393D9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55" y="3833799"/>
            <a:ext cx="7404802" cy="1352533"/>
          </a:xfrm>
          <a:prstGeom prst="rect">
            <a:avLst/>
          </a:prstGeom>
        </p:spPr>
      </p:pic>
      <p:pic>
        <p:nvPicPr>
          <p:cNvPr id="59" name="Picture 58" descr="\documentclass{article}&#10;\usepackage{amsmath}&#10;\pagestyle{empty}&#10;\newcommand{\phasor}[1]{\mathbf{#1}}&#10;\newcommand{\phasub}[2]{\mathbf{#1}_{#2}}&#10;\newcommand{\xx}{\mathbf{x}}&#10;\newcommand{\bloq}[1]{&#10;\begin{bmatrix}&#10;#1&#10;\end{bmatrix}&#10;}&#10;\begin{document}&#10;&#10;\[&#10;\bloq{\cdot} = \hspace{1.5cm}\bloq{\cdot}&#10;\hspace{1.5cm}&#10;\hspace{1cm}&#10;\bloq{\cdot\ \cdot\ \cdot}&#10;\hspace{0.6cm}&#10;\bloq{\cdot\\ \cdot\\ \cdot}&#10;\]&#10;&#10;\end{document}" title="IguanaTex Bitmap Display">
            <a:extLst>
              <a:ext uri="{FF2B5EF4-FFF2-40B4-BE49-F238E27FC236}">
                <a16:creationId xmlns:a16="http://schemas.microsoft.com/office/drawing/2014/main" id="{D7408173-CC7D-3ECF-6A21-19DA611722A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73" y="5365402"/>
            <a:ext cx="7381336" cy="12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873-5DCB-BEE1-607E-981E2A7C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Pixel per pixel </a:t>
            </a:r>
            <a:r>
              <a:rPr lang="es-ES_tradnl" dirty="0" err="1"/>
              <a:t>reconstruction</a:t>
            </a:r>
            <a:endParaRPr lang="es-ES_trad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28382-EC6F-A7E4-D300-EBCFB5F6D3F3}"/>
              </a:ext>
            </a:extLst>
          </p:cNvPr>
          <p:cNvSpPr txBox="1"/>
          <p:nvPr/>
        </p:nvSpPr>
        <p:spPr>
          <a:xfrm>
            <a:off x="498764" y="1600665"/>
            <a:ext cx="4020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Let</a:t>
            </a:r>
            <a:r>
              <a:rPr lang="es-ES_tradnl" dirty="0"/>
              <a:t>       be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noise</a:t>
            </a:r>
            <a:r>
              <a:rPr lang="es-ES_tradnl" dirty="0"/>
              <a:t> </a:t>
            </a:r>
            <a:r>
              <a:rPr lang="es-ES_tradnl" dirty="0" err="1"/>
              <a:t>correlation</a:t>
            </a:r>
            <a:r>
              <a:rPr lang="es-ES_tradnl" dirty="0"/>
              <a:t>, </a:t>
            </a:r>
            <a:r>
              <a:rPr lang="es-ES_tradnl" dirty="0" err="1"/>
              <a:t>inverting</a:t>
            </a:r>
            <a:endParaRPr lang="es-ES_tradnl" dirty="0"/>
          </a:p>
          <a:p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minimum</a:t>
            </a:r>
            <a:r>
              <a:rPr lang="es-ES_tradnl" dirty="0"/>
              <a:t> </a:t>
            </a:r>
            <a:r>
              <a:rPr lang="es-ES_tradnl" dirty="0" err="1"/>
              <a:t>covariance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</a:p>
        </p:txBody>
      </p:sp>
      <p:pic>
        <p:nvPicPr>
          <p:cNvPr id="6" name="Picture 5" descr="\documentclass{article}&#10;\usepackage{amsmath}&#10;\pagestyle{empty}&#10;\newcommand{\phasor}[1]{\mathbf{#1}}&#10;\newcommand{\phasub}[2]{\mathbf{#1}_{#2}}&#10;\newcommand{\xx}{\mathbf{x}}&#10;\begin{document}&#10;&#10;$$&#10;\Psi&#10;$$&#10;&#10;\end{document}" title="IguanaTex Bitmap Display">
            <a:extLst>
              <a:ext uri="{FF2B5EF4-FFF2-40B4-BE49-F238E27FC236}">
                <a16:creationId xmlns:a16="http://schemas.microsoft.com/office/drawing/2014/main" id="{895743A3-E4C5-B6AD-50F6-8599D8A5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4" y="1671668"/>
            <a:ext cx="236800" cy="241066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mm_s(\xx_a) = \CC m(\xx_a) + \nn&#10;\]&#10;\end{document}" title="IguanaTex Bitmap Display">
            <a:extLst>
              <a:ext uri="{FF2B5EF4-FFF2-40B4-BE49-F238E27FC236}">
                <a16:creationId xmlns:a16="http://schemas.microsoft.com/office/drawing/2014/main" id="{C157203D-A159-3DA2-FB48-62D2E1F7C3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00665"/>
            <a:ext cx="3528533" cy="356267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(\xx_a) = \left( \CC^\top\Psi^{-1}\CC \right)^{-1}\,\CC^\top \Psi^{-1} \mm_s(\xx_a)&#10;\]&#10;&#10;\end{document}" title="IguanaTex Bitmap Display">
            <a:extLst>
              <a:ext uri="{FF2B5EF4-FFF2-40B4-BE49-F238E27FC236}">
                <a16:creationId xmlns:a16="http://schemas.microsoft.com/office/drawing/2014/main" id="{E62D3258-B56A-737A-C5A5-2996625288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1" y="2782669"/>
            <a:ext cx="7731410" cy="662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B842-D586-6A04-52D7-DB7376655866}"/>
              </a:ext>
            </a:extLst>
          </p:cNvPr>
          <p:cNvSpPr txBox="1"/>
          <p:nvPr/>
        </p:nvSpPr>
        <p:spPr>
          <a:xfrm>
            <a:off x="2533015" y="4092966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Covariance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endParaRPr lang="es-ES_tradnl" dirty="0"/>
          </a:p>
        </p:txBody>
      </p:sp>
      <p:pic>
        <p:nvPicPr>
          <p:cNvPr id="8" name="Picture 7" descr="\documentclass{article}&#10;\usepackage{amsmath}&#10;\pagestyle{empty}&#10;\newcommand{\phasor}[1]{\mathbf{#1}}&#10;\newcommand{\phasub}[2]{\mathbf{#1}_{#2}}&#10;\newcommand{\xx}{\mathbf{x}}&#10;\begin{document}&#10;&#10;$$&#10;\hat{m}(\xx_a)&#10;$$&#10;&#10;\end{document}" title="IguanaTex Bitmap Display">
            <a:extLst>
              <a:ext uri="{FF2B5EF4-FFF2-40B4-BE49-F238E27FC236}">
                <a16:creationId xmlns:a16="http://schemas.microsoft.com/office/drawing/2014/main" id="{BDD3B37F-8088-2C0F-9FFD-CCDB1F2784E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000" y="4092966"/>
            <a:ext cx="928000" cy="356267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0E5B4BDA-0C94-CB26-3298-E5D658695A64}"/>
              </a:ext>
            </a:extLst>
          </p:cNvPr>
          <p:cNvSpPr/>
          <p:nvPr/>
        </p:nvSpPr>
        <p:spPr>
          <a:xfrm rot="5400000">
            <a:off x="3569559" y="2755422"/>
            <a:ext cx="369333" cy="188663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C3C11-97D4-88D8-6AF6-C54ACBC749B6}"/>
              </a:ext>
            </a:extLst>
          </p:cNvPr>
          <p:cNvSpPr txBox="1"/>
          <p:nvPr/>
        </p:nvSpPr>
        <p:spPr>
          <a:xfrm>
            <a:off x="2086494" y="4740569"/>
            <a:ext cx="331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Much less than noise in each coil </a:t>
            </a:r>
          </a:p>
        </p:txBody>
      </p:sp>
    </p:spTree>
    <p:extLst>
      <p:ext uri="{BB962C8B-B14F-4D97-AF65-F5344CB8AC3E}">
        <p14:creationId xmlns:p14="http://schemas.microsoft.com/office/powerpoint/2010/main" val="348187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A873-5DCB-BEE1-607E-981E2A7C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Pixel per pixel </a:t>
            </a:r>
            <a:r>
              <a:rPr lang="es-ES_tradnl" dirty="0" err="1"/>
              <a:t>reconstruction</a:t>
            </a:r>
            <a:endParaRPr lang="es-ES_trad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28382-EC6F-A7E4-D300-EBCFB5F6D3F3}"/>
              </a:ext>
            </a:extLst>
          </p:cNvPr>
          <p:cNvSpPr txBox="1"/>
          <p:nvPr/>
        </p:nvSpPr>
        <p:spPr>
          <a:xfrm>
            <a:off x="498764" y="1600665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If</a:t>
            </a:r>
            <a:r>
              <a:rPr lang="es-ES_tradnl" dirty="0"/>
              <a:t> </a:t>
            </a:r>
          </a:p>
        </p:txBody>
      </p:sp>
      <p:pic>
        <p:nvPicPr>
          <p:cNvPr id="4" name="Picture 3" descr="\documentclass{article}&#10;\usepackage{amsmath}&#10;\pagestyle{empty}&#10;\newcommand{\phasor}[1]{\mathbf{#1}}&#10;\newcommand{\phasub}[2]{\mathbf{#1}_{#2}}&#10;\newcommand{\xx}{\mathbf{x}}&#10;\begin{document}&#10;&#10;$$&#10;\Psi = \sigma^2\mathbf{I}&#10;$$&#10;&#10;\end{document}" title="IguanaTex Bitmap Display">
            <a:extLst>
              <a:ext uri="{FF2B5EF4-FFF2-40B4-BE49-F238E27FC236}">
                <a16:creationId xmlns:a16="http://schemas.microsoft.com/office/drawing/2014/main" id="{46DBC43E-ED2E-41B7-4E92-B2A88B1B4E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3" y="1619575"/>
            <a:ext cx="1243733" cy="315733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(\xx_a) = \left( \CC^\top\CC \right)^{-1}\,\CC^\top  \mm_s(\xx_a)&#10;\]&#10;&#10;\end{document}" title="IguanaTex Bitmap Display">
            <a:extLst>
              <a:ext uri="{FF2B5EF4-FFF2-40B4-BE49-F238E27FC236}">
                <a16:creationId xmlns:a16="http://schemas.microsoft.com/office/drawing/2014/main" id="{47E72F72-773F-E4F6-CE12-50E390AEC4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3" y="2450423"/>
            <a:ext cx="6056954" cy="662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408746-8C97-33C8-BC3F-46E502E73014}"/>
              </a:ext>
            </a:extLst>
          </p:cNvPr>
          <p:cNvSpPr txBox="1"/>
          <p:nvPr/>
        </p:nvSpPr>
        <p:spPr>
          <a:xfrm>
            <a:off x="2055336" y="4106410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Intensity</a:t>
            </a:r>
            <a:r>
              <a:rPr lang="es-ES_tradnl" dirty="0"/>
              <a:t> </a:t>
            </a:r>
            <a:r>
              <a:rPr lang="es-ES_tradnl" dirty="0" err="1"/>
              <a:t>correction</a:t>
            </a:r>
            <a:endParaRPr lang="es-ES_trad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B36E7-A745-1B4B-77F5-561B86AD14E7}"/>
              </a:ext>
            </a:extLst>
          </p:cNvPr>
          <p:cNvSpPr txBox="1"/>
          <p:nvPr/>
        </p:nvSpPr>
        <p:spPr>
          <a:xfrm>
            <a:off x="4867809" y="4106410"/>
            <a:ext cx="175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Phase</a:t>
            </a:r>
            <a:r>
              <a:rPr lang="es-ES_tradnl" dirty="0"/>
              <a:t> </a:t>
            </a:r>
            <a:r>
              <a:rPr lang="es-ES_tradnl" dirty="0" err="1"/>
              <a:t>correction</a:t>
            </a:r>
            <a:endParaRPr lang="es-ES_trad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2B4F32-C0C2-27FD-7844-40C78C925C8A}"/>
              </a:ext>
            </a:extLst>
          </p:cNvPr>
          <p:cNvCxnSpPr>
            <a:cxnSpLocks/>
          </p:cNvCxnSpPr>
          <p:nvPr/>
        </p:nvCxnSpPr>
        <p:spPr>
          <a:xfrm flipV="1">
            <a:off x="3061413" y="3192089"/>
            <a:ext cx="504746" cy="7520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A9B3F9-9408-6138-166C-ADC3424113B4}"/>
              </a:ext>
            </a:extLst>
          </p:cNvPr>
          <p:cNvCxnSpPr>
            <a:cxnSpLocks/>
          </p:cNvCxnSpPr>
          <p:nvPr/>
        </p:nvCxnSpPr>
        <p:spPr>
          <a:xfrm flipH="1" flipV="1">
            <a:off x="5203767" y="3113117"/>
            <a:ext cx="374076" cy="8309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(\xx_a) =  \frac{\sum_l C_l^\ast(\xx_a) m_l(\xx_a)}{\sum_l |C_l(\xx_a)|^2}&#10;\]&#10;&#10;\end{document}" title="IguanaTex Bitmap Display">
            <a:extLst>
              <a:ext uri="{FF2B5EF4-FFF2-40B4-BE49-F238E27FC236}">
                <a16:creationId xmlns:a16="http://schemas.microsoft.com/office/drawing/2014/main" id="{599A9952-35FF-C0B7-CC0B-9C1702A1811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33" y="4937408"/>
            <a:ext cx="5375171" cy="11017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937302-42AF-8247-1871-02E0B6C63501}"/>
              </a:ext>
            </a:extLst>
          </p:cNvPr>
          <p:cNvSpPr txBox="1"/>
          <p:nvPr/>
        </p:nvSpPr>
        <p:spPr>
          <a:xfrm>
            <a:off x="3873731" y="6300033"/>
            <a:ext cx="4735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/>
              <a:t>This</a:t>
            </a:r>
            <a:r>
              <a:rPr lang="es-ES_tradnl" sz="2400" dirty="0"/>
              <a:t> 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/>
              <a:t>known</a:t>
            </a:r>
            <a:r>
              <a:rPr lang="es-ES_tradnl" sz="2400" dirty="0"/>
              <a:t> as Sum </a:t>
            </a:r>
            <a:r>
              <a:rPr lang="es-ES_tradnl" sz="2400" dirty="0" err="1"/>
              <a:t>of</a:t>
            </a:r>
            <a:r>
              <a:rPr lang="es-ES_tradnl" sz="2400" dirty="0"/>
              <a:t> </a:t>
            </a:r>
            <a:r>
              <a:rPr lang="es-ES_tradnl" sz="2400" dirty="0" err="1"/>
              <a:t>Squares</a:t>
            </a:r>
            <a:r>
              <a:rPr lang="es-ES_tradnl" sz="2400" dirty="0"/>
              <a:t> (SS)</a:t>
            </a:r>
          </a:p>
        </p:txBody>
      </p:sp>
    </p:spTree>
    <p:extLst>
      <p:ext uri="{BB962C8B-B14F-4D97-AF65-F5344CB8AC3E}">
        <p14:creationId xmlns:p14="http://schemas.microsoft.com/office/powerpoint/2010/main" val="19016398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81.9647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$&#10;C_l(\xx)&#10;$$&#10;&#10;\end{document}"/>
  <p:tag name="IGUANATEXSIZE" val="28"/>
  <p:tag name="IGUANATEXCURSOR" val="16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2.4597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m_4(\xx)&#10;$$&#10;&#10;\end{document}"/>
  <p:tag name="IGUANATEXSIZE" val="28"/>
  <p:tag name="IGUANATEXCURSOR" val="2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0.21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&#10;$$&#10;m_s(\xx)&#10;$$&#10;&#10;\end{document}"/>
  <p:tag name="IGUANATEXSIZE" val="28"/>
  <p:tag name="IGUANATEXCURSOR" val="20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730.034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$&#10;m_l(\xx_a) = C_l(\xx_a) m(\xx_a) + n_l(\xx_a)&#10;$$&#10;&#10;\end{document}"/>
  <p:tag name="IGUANATEXSIZE" val="28"/>
  <p:tag name="IGUANATEXCURSOR" val="23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2292.463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\[&#10;\begin{bmatrix}&#10;m_1(\xx_a) \\&#10;m_2(\xx_a) \\&#10;\vdots \\&#10;m_L(\xx_a) \\&#10;\end{bmatrix} =&#10;\begin{bmatrix}&#10;C_1(\xx_a) \\&#10;C_2(\xx_a) \\&#10;\vdots \\&#10;C_L(\xx_a) \\&#10;\end{bmatrix} m(\xx_a) +&#10;\begin{bmatrix}&#10;n_1(\xx_a) \\&#10;n_2(\xx_a) \\&#10;\vdots \\&#10;n_L(\xx_a) \\&#10;\end{bmatrix}&#10;\]&#10;&#10;\end{document}"/>
  <p:tag name="IGUANATEXSIZE" val="28"/>
  <p:tag name="IGUANATEXCURSOR" val="42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23.7346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\xx_a$&#10;&#10;\end{document}"/>
  <p:tag name="IGUANATEXSIZE" val="28"/>
  <p:tag name="IGUANATEXCURSOR" val="1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40.345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mm_s(\xx_a) = \CC m(\xx_a) + \nn&#10;\]&#10;\end{document}"/>
  <p:tag name="IGUANATEXSIZE" val="28"/>
  <p:tag name="IGUANATEXCURSOR" val="25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3.23961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$&#10;\Psi&#10;$$&#10;&#10;\end{document}"/>
  <p:tag name="IGUANATEXSIZE" val="28"/>
  <p:tag name="IGUANATEXCURSOR" val="19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40.345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mm_s(\xx_a) = \CC m(\xx_a) + \nn&#10;\]&#10;\end{document}"/>
  <p:tag name="IGUANATEXSIZE" val="28"/>
  <p:tag name="IGUANATEXCURSOR" val="25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2125.984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(\xx_a) = \left( \CC^\top\Psi^{-1}\CC \right)^{-1}\,\CC^\top \Psi^{-1} \mm_s(\xx_a)&#10;\]&#10;&#10;\end{document}"/>
  <p:tag name="IGUANATEXSIZE" val="28"/>
  <p:tag name="IGUANATEXCURSOR" val="34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5.4406"/>
  <p:tag name="ORIGINALWIDTH" val="2602.925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bloq}[1]{&#10;\begin{bmatrix}&#10;#1&#10;\end{bmatrix}&#10;}&#10;\begin{document}&#10;&#10;\[&#10;\bloq{\cdot} = \left( \bloq{\cdot\ \cdot\ \cdot}&#10;\bloq{\cdot\ \cdot\ \cdot\\ \cdot\ \cdot\ \cdot\\ \cdot\ \cdot\ \cdot\\}&#10;\bloq{\cdot\\ \cdot\\ \cdot}&#10;\right)^{-1}&#10;\bloq{\cdot\ \cdot\ \cdot}&#10;\bloq{\cdot\ \cdot\ \cdot\\ \cdot\ \cdot\ \cdot\\ \cdot\ \cdot\ \cdot\\}&#10;\bloq{\cdot\\ \cdot\\ \cdot}&#10;\]&#10;&#10;\end{document}"/>
  <p:tag name="IGUANATEXSIZE" val="28"/>
  <p:tag name="IGUANATEXCURSOR" val="54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99.2126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C_1(\xx)&#10;$$&#10;&#10;\end{document}"/>
  <p:tag name="IGUANATEXSIZE" val="28"/>
  <p:tag name="IGUANATEXCURSOR" val="4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2594.676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bloq}[1]{&#10;\begin{bmatrix}&#10;#1&#10;\end{bmatrix}&#10;}&#10;\begin{document}&#10;&#10;\[&#10;\bloq{\cdot} = \hspace{1.5cm}\bloq{\cdot}&#10;\hspace{1.5cm}&#10;\hspace{1cm}&#10;\bloq{\cdot\ \cdot\ \cdot}&#10;\hspace{0.6cm}&#10;\bloq{\cdot\\ \cdot\\ \cdot}&#10;\]&#10;&#10;\end{document}"/>
  <p:tag name="IGUANATEXSIZE" val="28"/>
  <p:tag name="IGUANATEXCURSOR" val="35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3.23961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$&#10;\Psi&#10;$$&#10;&#10;\end{document}"/>
  <p:tag name="IGUANATEXSIZE" val="28"/>
  <p:tag name="IGUANATEXCURSOR" val="19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40.345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mm_s(\xx_a) = \CC m(\xx_a) + \nn&#10;\]&#10;\end{document}"/>
  <p:tag name="IGUANATEXSIZE" val="28"/>
  <p:tag name="IGUANATEXCURSOR" val="25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2125.984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(\xx_a) = \left( \CC^\top\Psi^{-1}\CC \right)^{-1}\,\CC^\top \Psi^{-1} \mm_s(\xx_a)&#10;\]&#10;&#10;\end{document}"/>
  <p:tag name="IGUANATEXSIZE" val="28"/>
  <p:tag name="IGUANATEXCURSOR" val="34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6.2092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$&#10;\hat{m}(\xx_a)&#10;$$&#10;&#10;\end{document}"/>
  <p:tag name="IGUANATEXSIZE" val="28"/>
  <p:tag name="IGUANATEXCURSOR" val="20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437.1953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$&#10;\Psi = \sigma^2\mathbf{I}&#10;$$&#10;&#10;\end{document}"/>
  <p:tag name="IGUANATEXSIZE" val="28"/>
  <p:tag name="IGUANATEXCURSOR" val="21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1665.542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(\xx_a) = \left( \CC^\top\CC \right)^{-1}\,\CC^\top  \mm_s(\xx_a)&#10;\]&#10;&#10;\end{document}"/>
  <p:tag name="IGUANATEXSIZE" val="28"/>
  <p:tag name="IGUANATEXCURSOR" val="3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9621"/>
  <p:tag name="ORIGINALWIDTH" val="1478.065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(\xx_a) =  \frac{\sum_l C_l^\ast(\xx_a) m_l(\xx_a)}{\sum_l |C_l(\xx_a)|^2}&#10;\]&#10;&#10;\end{document}"/>
  <p:tag name="IGUANATEXSIZE" val="28"/>
  <p:tag name="IGUANATEXCURSOR" val="35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2.4597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m_1(\xx)&#10;$$&#10;&#10;\end{document}"/>
  <p:tag name="IGUANATEXSIZE" val="28"/>
  <p:tag name="IGUANATEXCURSOR" val="2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2.4597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m_2(\xx)&#10;$$&#10;&#10;\end{document}"/>
  <p:tag name="IGUANATEXSIZE" val="28"/>
  <p:tag name="IGUANATEXCURSOR" val="2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99.2126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C_2(\xx)&#10;$$&#10;&#10;\end{document}"/>
  <p:tag name="IGUANATEXSIZE" val="28"/>
  <p:tag name="IGUANATEXCURSOR" val="2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2.4597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m_3(\xx)&#10;$$&#10;&#10;\end{document}"/>
  <p:tag name="IGUANATEXSIZE" val="28"/>
  <p:tag name="IGUANATEXCURSOR" val="2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2.4597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m_4(\xx)&#10;$$&#10;&#10;\end{document}"/>
  <p:tag name="IGUANATEXSIZE" val="28"/>
  <p:tag name="IGUANATEXCURSOR" val="2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0.21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m_s(\xx)&#10;$$&#10;&#10;\end{document}"/>
  <p:tag name="IGUANATEXSIZE" val="28"/>
  <p:tag name="IGUANATEXCURSOR" val="20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2933.633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\[&#10;\begin{bmatrix}&#10;m_1(\xx_a) \\&#10;m_2(\xx_a) \\&#10;\vdots \\&#10;m_L(\xx_a) \\&#10;\end{bmatrix} =&#10;\begin{bmatrix}&#10;C_1(\xx_a) &amp; C_1(\xx_b)\\&#10;C_2(\xx_a)&amp; C_2(\xx_b) \\&#10;\vdots \\&#10;C_L(\xx_a) &amp; C_L(\xx_b) \\&#10;\end{bmatrix}&#10;\begin{bmatrix}&#10;m(\xx_a) \\&#10;m(\xx_b)&#10;\end{bmatrix} +&#10;\begin{bmatrix}&#10;n_1(\xx_a) \\&#10;n_2(\xx_a) \\&#10;\vdots \\&#10;n_L(\xx_a) \\&#10;\end{bmatrix}&#10;\]&#10;&#10;\end{document}"/>
  <p:tag name="IGUANATEXSIZE" val="28"/>
  <p:tag name="IGUANATEXCURSOR" val="4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2913.386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\[&#10;\begin{bmatrix}&#10;m_1(\xx_b) \\&#10;m_2(\xx_b) \\&#10;\vdots \\&#10;m_L(\xx_b) \\&#10;\end{bmatrix} =&#10;\begin{bmatrix}&#10;C_1(\xx_a) &amp; C_1(\xx_b)\\&#10;C_2(\xx_a)&amp; C_2(\xx_b) \\&#10;\vdots \\&#10;C_L(\xx_a) &amp; C_L(\xx_b) \\&#10;\end{bmatrix}&#10;\begin{bmatrix}&#10;m(\xx_a) \\&#10;m(\xx_b)&#10;\end{bmatrix} +&#10;\begin{bmatrix}&#10;n_1(\xx_b) \\&#10;n_2(\xx_b) \\&#10;\vdots \\&#10;n_L(\xx_b) \\&#10;\end{bmatrix}&#10;\]&#10;&#10;\end{document}"/>
  <p:tag name="IGUANATEXSIZE" val="28"/>
  <p:tag name="IGUANATEXCURSOR" val="51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2272"/>
  <p:tag name="ORIGINALWIDTH" val="1661.042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mm}{\mathbf{m}}&#10;\newcommand{\CC}{\mathbf{C}}&#10;\newcommand{\nn}{\mathbf{n}}&#10;\begin{document}&#10;&#10;\[&#10;\hat{m} = \left( \CC^\top\Psi^{-1}\CC \right)^{-1}\,\CC^\top \Psi^{-1} \mm_s&#10;\]&#10;&#10;\end{document}"/>
  <p:tag name="IGUANATEXSIZE" val="28"/>
  <p:tag name="IGUANATEXCURSOR" val="35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950.1313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newcommand{\SNR}{\mbox{SNR}}&#10;\begin{document}&#10;&#10;\[&#10;\mbox{new}\ \SNR = \frac{\SNR}{g\sqrt{R}}&#10;\]&#10;&#10;\end{document}"/>
  <p:tag name="IGUANATEXSIZE" val="24"/>
  <p:tag name="IGUANATEXCURSOR" val="23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09.7113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R=1$&#10;&#10;\end{document}"/>
  <p:tag name="IGUANATEXSIZE" val="36"/>
  <p:tag name="IGUANATEXCURSOR" val="19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13.4608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R=2$&#10;&#10;\end{document}"/>
  <p:tag name="IGUANATEXSIZE" val="36"/>
  <p:tag name="IGUANATEXCURSOR" val="19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16.4605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R=4$&#10;&#10;\end{document}"/>
  <p:tag name="IGUANATEXSIZE" val="36"/>
  <p:tag name="IGUANATEXCURSOR" val="19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99.2126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C_3(\xx)&#10;$$&#10;&#10;\end{document}"/>
  <p:tag name="IGUANATEXSIZE" val="28"/>
  <p:tag name="IGUANATEXCURSOR" val="2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14.2107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R=3$&#10;&#10;\end{document}"/>
  <p:tag name="IGUANATEXSIZE" val="36"/>
  <p:tag name="IGUANATEXCURSOR" val="19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262.4672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g\sqrt{R}$&#10;&#10;\end{document}"/>
  <p:tag name="IGUANATEXSIZE" val="28"/>
  <p:tag name="IGUANATEXCURSOR" val="20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99.2126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C_4(\xx)&#10;$$&#10;&#10;\end{document}"/>
  <p:tag name="IGUANATEXSIZE" val="28"/>
  <p:tag name="IGUANATEXCURSOR" val="21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489.314"/>
  <p:tag name="OUTPUTTYPE" val="PNG"/>
  <p:tag name="IGUANATEXVERSION" val="160"/>
  <p:tag name="LATEXADDIN" val="\documentclass{article}&#10;\usepackage{amsmath}&#10;\pagestyle{empty}&#10;\newcommand{\phasor}[1]{\mathbf{#1}}&#10;\newcommand{\phasub}[2]{\mathbf{#1}_{#2}}&#10;\newcommand{\xx}{\mathbf{x}}&#10;\begin{document}&#10;&#10;$$&#10;m_l(\xx) = C_l(\xx) m(\xx) + n_l(\xx)&#10;$$&#10;&#10;\end{document}"/>
  <p:tag name="IGUANATEXSIZE" val="28"/>
  <p:tag name="IGUANATEXCURSOR" val="2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2.4597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m_1(\xx)&#10;$$&#10;&#10;\end{document}"/>
  <p:tag name="IGUANATEXSIZE" val="28"/>
  <p:tag name="IGUANATEXCURSOR" val="2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2.4597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m_2(\xx)&#10;$$&#10;&#10;\end{document}"/>
  <p:tag name="IGUANATEXSIZE" val="28"/>
  <p:tag name="IGUANATEXCURSOR" val="2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2.4597"/>
  <p:tag name="OUTPUTTYPE" val="PNG"/>
  <p:tag name="IGUANATEXVERSION" val="160"/>
  <p:tag name="LATEXADDIN" val="\documentclass{article}&#10;\usepackage{amsmath,color}&#10;\pagestyle{empty}&#10;\newcommand{\phasor}[1]{\mathbf{#1}}&#10;\newcommand{\phasub}[2]{\mathbf{#1}_{#2}}&#10;\newcommand{\xx}{\mathbf{x}}&#10;\begin{document}&#10;&#10;\color{white}&#10;&#10;$$&#10;m_3(\xx)&#10;$$&#10;&#10;\end{document}"/>
  <p:tag name="IGUANATEXSIZE" val="28"/>
  <p:tag name="IGUANATEXCURSOR" val="2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1683</TotalTime>
  <Words>275</Words>
  <Application>Microsoft Office PowerPoint</Application>
  <PresentationFormat>On-screen Show (4:3)</PresentationFormat>
  <Paragraphs>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Algerian</vt:lpstr>
      <vt:lpstr>Arial</vt:lpstr>
      <vt:lpstr>Calibri</vt:lpstr>
      <vt:lpstr>Calibri Light</vt:lpstr>
      <vt:lpstr>Office Theme</vt:lpstr>
      <vt:lpstr>Imágenes paralelas</vt:lpstr>
      <vt:lpstr>Multi-coil imaging</vt:lpstr>
      <vt:lpstr>Coil sensitivity:</vt:lpstr>
      <vt:lpstr>Image reconstructed from each coil</vt:lpstr>
      <vt:lpstr>Images per coil</vt:lpstr>
      <vt:lpstr>Pixel per pixel reconstruction</vt:lpstr>
      <vt:lpstr>Pixel per pixel reconstruction</vt:lpstr>
      <vt:lpstr>Pixel per pixel reconstruction</vt:lpstr>
      <vt:lpstr>Pixel per pixel reconstruction</vt:lpstr>
      <vt:lpstr>Images per coil</vt:lpstr>
      <vt:lpstr>Imágenes paralelas</vt:lpstr>
      <vt:lpstr>Usar información de bobinas</vt:lpstr>
      <vt:lpstr>Imágenes paralelas</vt:lpstr>
      <vt:lpstr>Parallel Imaging: hardware and maths</vt:lpstr>
      <vt:lpstr>Submuestreo introduce ambigüedad</vt:lpstr>
      <vt:lpstr>Two-fold undersampling</vt:lpstr>
      <vt:lpstr>SENSE Reconstruction</vt:lpstr>
      <vt:lpstr>Solves RxR inverse system per pixel</vt:lpstr>
      <vt:lpstr>Noise</vt:lpstr>
      <vt:lpstr>g maps for different R’s</vt:lpstr>
      <vt:lpstr>GRAPPA (in k-space domain)</vt:lpstr>
      <vt:lpstr>Conclussions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señal MRI Fundamentos</dc:title>
  <dc:creator>Pablo Irarrazaval Mena</dc:creator>
  <cp:lastModifiedBy>Pablo Irarrazaval Mena</cp:lastModifiedBy>
  <cp:revision>1</cp:revision>
  <dcterms:created xsi:type="dcterms:W3CDTF">2023-11-16T15:10:43Z</dcterms:created>
  <dcterms:modified xsi:type="dcterms:W3CDTF">2023-11-19T20:35:28Z</dcterms:modified>
</cp:coreProperties>
</file>